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_rels/slideLayout1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/>
  <p:notesSz cx="6664325" cy="9831388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adr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AE79A39-AA9B-4EA7-A7B0-9B0715CA6FF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Clique para editar o formato do texto do título</a:t>
            </a:r>
            <a:endParaRPr b="0" lang="pt-BR" sz="4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 fontScale="85000" lnSpcReduction="9999"/>
          </a:bodyPr>
          <a:p>
            <a:pPr marL="343080" indent="-343080"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3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Clique para editar o formato de texto dos tópicos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lvl="1" marL="743040" indent="-285840">
              <a:spcBef>
                <a:spcPts val="799"/>
              </a:spcBef>
              <a:buClr>
                <a:srgbClr val="000000"/>
              </a:buClr>
              <a:buFont typeface="Times New Roman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3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2.º nível de tópicos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lvl="2" marL="1143000" indent="-228600"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3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3.º nível de tópicos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lvl="3" marL="1600200" indent="-228600">
              <a:spcBef>
                <a:spcPts val="799"/>
              </a:spcBef>
              <a:buClr>
                <a:srgbClr val="000000"/>
              </a:buClr>
              <a:buFont typeface="Times New Roman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3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4.º nível de tópicos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lvl="4" marL="2057400" indent="-228600">
              <a:spcBef>
                <a:spcPts val="799"/>
              </a:spcBef>
              <a:buClr>
                <a:srgbClr val="000000"/>
              </a:buClr>
              <a:buFont typeface="Times New Roman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3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5.º nível de tópicos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lvl="5" marL="2057400" indent="-228600">
              <a:spcBef>
                <a:spcPts val="799"/>
              </a:spcBef>
              <a:buClr>
                <a:srgbClr val="000000"/>
              </a:buClr>
              <a:buFont typeface="Times New Roman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3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6.º nível de tópicos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lvl="6" marL="2057400" indent="-228600">
              <a:spcBef>
                <a:spcPts val="799"/>
              </a:spcBef>
              <a:buClr>
                <a:srgbClr val="000000"/>
              </a:buClr>
              <a:buFont typeface="Times New Roman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3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7.º nível de tópicos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lstStyle>
            <a:lvl1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442D2252-A1C0-4F39-AF87-C80C15B13A61}" type="slidenum"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19" descr=""/>
          <p:cNvPicPr/>
          <p:nvPr/>
        </p:nvPicPr>
        <p:blipFill>
          <a:blip r:embed="rId1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Caixa de texto 3"/>
          <p:cNvSpPr/>
          <p:nvPr/>
        </p:nvSpPr>
        <p:spPr>
          <a:xfrm>
            <a:off x="114480" y="1844640"/>
            <a:ext cx="8883360" cy="391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algn="ctr">
              <a:lnSpc>
                <a:spcPct val="115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7" name="Caixa de texto 7" descr=""/>
          <p:cNvPicPr/>
          <p:nvPr/>
        </p:nvPicPr>
        <p:blipFill>
          <a:blip r:embed="rId2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" name="Caixa de texto 9" descr=""/>
          <p:cNvPicPr/>
          <p:nvPr/>
        </p:nvPicPr>
        <p:blipFill>
          <a:blip r:embed="rId3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" name="Caixa de texto 10" descr=""/>
          <p:cNvPicPr/>
          <p:nvPr/>
        </p:nvPicPr>
        <p:blipFill>
          <a:blip r:embed="rId4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0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11" name="Forma livre 14" descr=""/>
            <p:cNvPicPr/>
            <p:nvPr/>
          </p:nvPicPr>
          <p:blipFill>
            <a:blip r:embed="rId5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2" name="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13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14" name="Forma livre 15" descr=""/>
            <p:cNvPicPr/>
            <p:nvPr/>
          </p:nvPicPr>
          <p:blipFill>
            <a:blip r:embed="rId6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5" name="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16" name="Rectangle 12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-46440" bIns="-4644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19" name="Agrupar 1"/>
          <p:cNvGrpSpPr/>
          <p:nvPr/>
        </p:nvGrpSpPr>
        <p:grpSpPr>
          <a:xfrm>
            <a:off x="3790800" y="95400"/>
            <a:ext cx="5461200" cy="1299240"/>
            <a:chOff x="3790800" y="95400"/>
            <a:chExt cx="5461200" cy="1299240"/>
          </a:xfrm>
        </p:grpSpPr>
        <p:pic>
          <p:nvPicPr>
            <p:cNvPr id="20" name="Caixa de texto 5" descr=""/>
            <p:cNvPicPr/>
            <p:nvPr/>
          </p:nvPicPr>
          <p:blipFill>
            <a:blip r:embed="rId7"/>
            <a:stretch/>
          </p:blipFill>
          <p:spPr>
            <a:xfrm>
              <a:off x="3790800" y="95400"/>
              <a:ext cx="5461200" cy="391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1" name="Caixa de texto 6" descr=""/>
            <p:cNvPicPr/>
            <p:nvPr/>
          </p:nvPicPr>
          <p:blipFill>
            <a:blip r:embed="rId8"/>
            <a:stretch/>
          </p:blipFill>
          <p:spPr>
            <a:xfrm>
              <a:off x="3967920" y="398520"/>
              <a:ext cx="5005080" cy="4928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2" name="Rectangle 14"/>
            <p:cNvSpPr/>
            <p:nvPr/>
          </p:nvSpPr>
          <p:spPr>
            <a:xfrm>
              <a:off x="4250880" y="880200"/>
              <a:ext cx="4499640" cy="514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t">
              <a:spAutoFit/>
            </a:bodyPr>
            <a:p>
              <a:pPr algn="ctr">
                <a:lnSpc>
                  <a:spcPct val="115000"/>
                </a:lnSpc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r>
                <a:rPr b="1" lang="pt-BR" sz="2400" strike="noStrike" u="none">
                  <a:solidFill>
                    <a:srgbClr val="00664d"/>
                  </a:solidFill>
                  <a:effectLst/>
                  <a:uFillTx/>
                  <a:latin typeface="Arial"/>
                  <a:ea typeface="Times New Roman"/>
                </a:rPr>
                <a:t>PPGEPS/PUCPR, Curitiba, PR</a:t>
              </a: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23" name="Caixa de texto 4"/>
          <p:cNvSpPr/>
          <p:nvPr/>
        </p:nvSpPr>
        <p:spPr>
          <a:xfrm>
            <a:off x="179280" y="1773360"/>
            <a:ext cx="8950320" cy="367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Título:</a:t>
            </a:r>
            <a:endParaRPr b="0" lang="pt-BR" sz="26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6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Autores:</a:t>
            </a:r>
            <a:endParaRPr b="0" lang="pt-BR" sz="26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.</a:t>
            </a:r>
            <a:endParaRPr b="0" lang="pt-BR" sz="26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.</a:t>
            </a:r>
            <a:endParaRPr b="0" lang="pt-BR" sz="26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.</a:t>
            </a:r>
            <a:endParaRPr b="0" lang="pt-BR" sz="26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Instituição:</a:t>
            </a:r>
            <a:endParaRPr b="0" lang="pt-BR" sz="26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Cidade, Estado, País: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19" descr=""/>
          <p:cNvPicPr/>
          <p:nvPr/>
        </p:nvPicPr>
        <p:blipFill>
          <a:blip r:embed="rId1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" name="Caixa de texto 7" descr=""/>
          <p:cNvPicPr/>
          <p:nvPr/>
        </p:nvPicPr>
        <p:blipFill>
          <a:blip r:embed="rId2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" name="Caixa de texto 9" descr=""/>
          <p:cNvPicPr/>
          <p:nvPr/>
        </p:nvPicPr>
        <p:blipFill>
          <a:blip r:embed="rId3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" name="Caixa de texto 10" descr=""/>
          <p:cNvPicPr/>
          <p:nvPr/>
        </p:nvPicPr>
        <p:blipFill>
          <a:blip r:embed="rId4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8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29" name="Forma livre 14" descr=""/>
            <p:cNvPicPr/>
            <p:nvPr/>
          </p:nvPicPr>
          <p:blipFill>
            <a:blip r:embed="rId5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0" name="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31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32" name="Forma livre 15" descr=""/>
            <p:cNvPicPr/>
            <p:nvPr/>
          </p:nvPicPr>
          <p:blipFill>
            <a:blip r:embed="rId6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3" name="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34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-46440" bIns="-4644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Rectangle 14"/>
          <p:cNvSpPr/>
          <p:nvPr/>
        </p:nvSpPr>
        <p:spPr>
          <a:xfrm>
            <a:off x="713880" y="1596600"/>
            <a:ext cx="7092360" cy="384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28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Tópicos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1-Introdução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1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2-Objetivos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1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3-Parte Experimental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1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4-Resultados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1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5-Conclusões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1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6-Bibliografia mais utilizada ( </a:t>
            </a:r>
            <a:r>
              <a:rPr b="0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Arial"/>
              </a:rPr>
              <a:t>4 das mais utilizadas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)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Rectangle 14"/>
          <p:cNvSpPr/>
          <p:nvPr/>
        </p:nvSpPr>
        <p:spPr>
          <a:xfrm>
            <a:off x="8187120" y="5685840"/>
            <a:ext cx="77400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2/15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37" name="Agrupar 1"/>
          <p:cNvGrpSpPr/>
          <p:nvPr/>
        </p:nvGrpSpPr>
        <p:grpSpPr>
          <a:xfrm>
            <a:off x="3790800" y="95400"/>
            <a:ext cx="5461200" cy="782640"/>
            <a:chOff x="3790800" y="95400"/>
            <a:chExt cx="5461200" cy="782640"/>
          </a:xfrm>
        </p:grpSpPr>
        <p:pic>
          <p:nvPicPr>
            <p:cNvPr id="38" name="Caixa de texto 5" descr=""/>
            <p:cNvPicPr/>
            <p:nvPr/>
          </p:nvPicPr>
          <p:blipFill>
            <a:blip r:embed="rId7"/>
            <a:stretch/>
          </p:blipFill>
          <p:spPr>
            <a:xfrm>
              <a:off x="3790800" y="95400"/>
              <a:ext cx="5461200" cy="3852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9" name="Caixa de texto 6" descr=""/>
            <p:cNvPicPr/>
            <p:nvPr/>
          </p:nvPicPr>
          <p:blipFill>
            <a:blip r:embed="rId8"/>
            <a:stretch/>
          </p:blipFill>
          <p:spPr>
            <a:xfrm>
              <a:off x="3967920" y="393480"/>
              <a:ext cx="5005080" cy="4845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40" name="Rectangle 14"/>
          <p:cNvSpPr/>
          <p:nvPr/>
        </p:nvSpPr>
        <p:spPr>
          <a:xfrm>
            <a:off x="4250880" y="878040"/>
            <a:ext cx="4499640" cy="51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ctr">
              <a:lnSpc>
                <a:spcPct val="115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2400" strike="noStrike" u="none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PPGEPS/PUCPR, Curitiba, PR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m 19" descr=""/>
          <p:cNvPicPr/>
          <p:nvPr/>
        </p:nvPicPr>
        <p:blipFill>
          <a:blip r:embed="rId1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" name="Caixa de texto 7" descr=""/>
          <p:cNvPicPr/>
          <p:nvPr/>
        </p:nvPicPr>
        <p:blipFill>
          <a:blip r:embed="rId2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" name="Caixa de texto 9" descr=""/>
          <p:cNvPicPr/>
          <p:nvPr/>
        </p:nvPicPr>
        <p:blipFill>
          <a:blip r:embed="rId3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" name="Caixa de texto 10" descr=""/>
          <p:cNvPicPr/>
          <p:nvPr/>
        </p:nvPicPr>
        <p:blipFill>
          <a:blip r:embed="rId4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45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46" name="Forma livre 14" descr=""/>
            <p:cNvPicPr/>
            <p:nvPr/>
          </p:nvPicPr>
          <p:blipFill>
            <a:blip r:embed="rId5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7" name="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48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49" name="Forma livre 15" descr=""/>
            <p:cNvPicPr/>
            <p:nvPr/>
          </p:nvPicPr>
          <p:blipFill>
            <a:blip r:embed="rId6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50" name="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51" name="Rectangle 12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-46440" bIns="-4644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Rectangle 14"/>
          <p:cNvSpPr/>
          <p:nvPr/>
        </p:nvSpPr>
        <p:spPr>
          <a:xfrm>
            <a:off x="230760" y="1589400"/>
            <a:ext cx="350100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1-Introdução                  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Rectangle 14"/>
          <p:cNvSpPr/>
          <p:nvPr/>
        </p:nvSpPr>
        <p:spPr>
          <a:xfrm>
            <a:off x="8187120" y="5685840"/>
            <a:ext cx="77400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3/15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56" name="Agrupar 1"/>
          <p:cNvGrpSpPr/>
          <p:nvPr/>
        </p:nvGrpSpPr>
        <p:grpSpPr>
          <a:xfrm>
            <a:off x="3790800" y="95400"/>
            <a:ext cx="5461200" cy="782640"/>
            <a:chOff x="3790800" y="95400"/>
            <a:chExt cx="5461200" cy="782640"/>
          </a:xfrm>
        </p:grpSpPr>
        <p:pic>
          <p:nvPicPr>
            <p:cNvPr id="57" name="Caixa de texto 5" descr=""/>
            <p:cNvPicPr/>
            <p:nvPr/>
          </p:nvPicPr>
          <p:blipFill>
            <a:blip r:embed="rId7"/>
            <a:stretch/>
          </p:blipFill>
          <p:spPr>
            <a:xfrm>
              <a:off x="3790800" y="95400"/>
              <a:ext cx="5461200" cy="3852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58" name="Caixa de texto 6" descr=""/>
            <p:cNvPicPr/>
            <p:nvPr/>
          </p:nvPicPr>
          <p:blipFill>
            <a:blip r:embed="rId8"/>
            <a:stretch/>
          </p:blipFill>
          <p:spPr>
            <a:xfrm>
              <a:off x="3967920" y="393480"/>
              <a:ext cx="5005080" cy="4845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59" name="Rectangle 14"/>
          <p:cNvSpPr/>
          <p:nvPr/>
        </p:nvSpPr>
        <p:spPr>
          <a:xfrm>
            <a:off x="4250880" y="878040"/>
            <a:ext cx="4499640" cy="51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ctr">
              <a:lnSpc>
                <a:spcPct val="115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2400" strike="noStrike" u="none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PPGEPS/PUCPR, Curitiba, PR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Imagem 19" descr=""/>
          <p:cNvPicPr/>
          <p:nvPr/>
        </p:nvPicPr>
        <p:blipFill>
          <a:blip r:embed="rId1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" name="Caixa de texto 3"/>
          <p:cNvSpPr/>
          <p:nvPr/>
        </p:nvSpPr>
        <p:spPr>
          <a:xfrm>
            <a:off x="114480" y="1844640"/>
            <a:ext cx="8883360" cy="391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algn="ctr">
              <a:lnSpc>
                <a:spcPct val="115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62" name="Caixa de texto 7" descr=""/>
          <p:cNvPicPr/>
          <p:nvPr/>
        </p:nvPicPr>
        <p:blipFill>
          <a:blip r:embed="rId2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" name="Caixa de texto 9" descr=""/>
          <p:cNvPicPr/>
          <p:nvPr/>
        </p:nvPicPr>
        <p:blipFill>
          <a:blip r:embed="rId3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" name="Caixa de texto 10" descr=""/>
          <p:cNvPicPr/>
          <p:nvPr/>
        </p:nvPicPr>
        <p:blipFill>
          <a:blip r:embed="rId4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65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66" name="Forma livre 14" descr=""/>
            <p:cNvPicPr/>
            <p:nvPr/>
          </p:nvPicPr>
          <p:blipFill>
            <a:blip r:embed="rId5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67" name="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68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69" name="Forma livre 15" descr=""/>
            <p:cNvPicPr/>
            <p:nvPr/>
          </p:nvPicPr>
          <p:blipFill>
            <a:blip r:embed="rId6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70" name="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71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-46440" bIns="-4644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2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Rectangle 14"/>
          <p:cNvSpPr/>
          <p:nvPr/>
        </p:nvSpPr>
        <p:spPr>
          <a:xfrm>
            <a:off x="161280" y="1602000"/>
            <a:ext cx="375516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1-Introdução                     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4" name="Rectangle 14"/>
          <p:cNvSpPr/>
          <p:nvPr/>
        </p:nvSpPr>
        <p:spPr>
          <a:xfrm>
            <a:off x="8187120" y="5685840"/>
            <a:ext cx="77400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4/15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75" name="Agrupar 1"/>
          <p:cNvGrpSpPr/>
          <p:nvPr/>
        </p:nvGrpSpPr>
        <p:grpSpPr>
          <a:xfrm>
            <a:off x="3790800" y="95400"/>
            <a:ext cx="5461200" cy="782640"/>
            <a:chOff x="3790800" y="95400"/>
            <a:chExt cx="5461200" cy="782640"/>
          </a:xfrm>
        </p:grpSpPr>
        <p:pic>
          <p:nvPicPr>
            <p:cNvPr id="76" name="Caixa de texto 5" descr=""/>
            <p:cNvPicPr/>
            <p:nvPr/>
          </p:nvPicPr>
          <p:blipFill>
            <a:blip r:embed="rId7"/>
            <a:stretch/>
          </p:blipFill>
          <p:spPr>
            <a:xfrm>
              <a:off x="3790800" y="95400"/>
              <a:ext cx="5461200" cy="3852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77" name="Caixa de texto 6" descr=""/>
            <p:cNvPicPr/>
            <p:nvPr/>
          </p:nvPicPr>
          <p:blipFill>
            <a:blip r:embed="rId8"/>
            <a:stretch/>
          </p:blipFill>
          <p:spPr>
            <a:xfrm>
              <a:off x="3967920" y="393480"/>
              <a:ext cx="5005080" cy="4845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78" name="Rectangle 14"/>
          <p:cNvSpPr/>
          <p:nvPr/>
        </p:nvSpPr>
        <p:spPr>
          <a:xfrm>
            <a:off x="4250880" y="878040"/>
            <a:ext cx="4499640" cy="51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ctr">
              <a:lnSpc>
                <a:spcPct val="115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2400" strike="noStrike" u="none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PPGEPS/PUCPR, Curitiba, PR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Imagem 19" descr=""/>
          <p:cNvPicPr/>
          <p:nvPr/>
        </p:nvPicPr>
        <p:blipFill>
          <a:blip r:embed="rId1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0" name="Caixa de texto 3"/>
          <p:cNvSpPr/>
          <p:nvPr/>
        </p:nvSpPr>
        <p:spPr>
          <a:xfrm>
            <a:off x="114480" y="1844640"/>
            <a:ext cx="8883360" cy="391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algn="ctr">
              <a:lnSpc>
                <a:spcPct val="115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81" name="Caixa de texto 7" descr=""/>
          <p:cNvPicPr/>
          <p:nvPr/>
        </p:nvPicPr>
        <p:blipFill>
          <a:blip r:embed="rId2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2" name="Caixa de texto 9" descr=""/>
          <p:cNvPicPr/>
          <p:nvPr/>
        </p:nvPicPr>
        <p:blipFill>
          <a:blip r:embed="rId3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" name="Caixa de texto 10" descr=""/>
          <p:cNvPicPr/>
          <p:nvPr/>
        </p:nvPicPr>
        <p:blipFill>
          <a:blip r:embed="rId4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84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85" name="Forma livre 14" descr=""/>
            <p:cNvPicPr/>
            <p:nvPr/>
          </p:nvPicPr>
          <p:blipFill>
            <a:blip r:embed="rId5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86" name="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87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88" name="Forma livre 15" descr=""/>
            <p:cNvPicPr/>
            <p:nvPr/>
          </p:nvPicPr>
          <p:blipFill>
            <a:blip r:embed="rId6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89" name="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90" name="Rectangle 12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1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-46440" bIns="-4644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2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3" name="Rectangle 14"/>
          <p:cNvSpPr/>
          <p:nvPr/>
        </p:nvSpPr>
        <p:spPr>
          <a:xfrm>
            <a:off x="144360" y="1606320"/>
            <a:ext cx="8675640" cy="302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2-Objetivos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                   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4" name="Rectangle 14"/>
          <p:cNvSpPr/>
          <p:nvPr/>
        </p:nvSpPr>
        <p:spPr>
          <a:xfrm>
            <a:off x="8187120" y="5685840"/>
            <a:ext cx="77400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5/15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95" name="Agrupar 1"/>
          <p:cNvGrpSpPr/>
          <p:nvPr/>
        </p:nvGrpSpPr>
        <p:grpSpPr>
          <a:xfrm>
            <a:off x="3790800" y="95400"/>
            <a:ext cx="5461200" cy="782640"/>
            <a:chOff x="3790800" y="95400"/>
            <a:chExt cx="5461200" cy="782640"/>
          </a:xfrm>
        </p:grpSpPr>
        <p:pic>
          <p:nvPicPr>
            <p:cNvPr id="96" name="Caixa de texto 5" descr=""/>
            <p:cNvPicPr/>
            <p:nvPr/>
          </p:nvPicPr>
          <p:blipFill>
            <a:blip r:embed="rId7"/>
            <a:stretch/>
          </p:blipFill>
          <p:spPr>
            <a:xfrm>
              <a:off x="3790800" y="95400"/>
              <a:ext cx="5461200" cy="3852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97" name="Caixa de texto 6" descr=""/>
            <p:cNvPicPr/>
            <p:nvPr/>
          </p:nvPicPr>
          <p:blipFill>
            <a:blip r:embed="rId8"/>
            <a:stretch/>
          </p:blipFill>
          <p:spPr>
            <a:xfrm>
              <a:off x="3967920" y="393480"/>
              <a:ext cx="5005080" cy="4845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98" name="Rectangle 14"/>
          <p:cNvSpPr/>
          <p:nvPr/>
        </p:nvSpPr>
        <p:spPr>
          <a:xfrm>
            <a:off x="4250880" y="878040"/>
            <a:ext cx="4499640" cy="51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ctr">
              <a:lnSpc>
                <a:spcPct val="115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2400" strike="noStrike" u="none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PPGEPS/PUCPR, Curitiba, PR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Imagem 19" descr=""/>
          <p:cNvPicPr/>
          <p:nvPr/>
        </p:nvPicPr>
        <p:blipFill>
          <a:blip r:embed="rId1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0" name="Caixa de texto 3"/>
          <p:cNvSpPr/>
          <p:nvPr/>
        </p:nvSpPr>
        <p:spPr>
          <a:xfrm>
            <a:off x="114480" y="1665360"/>
            <a:ext cx="8883360" cy="391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3-Parte Experimental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01" name="Caixa de texto 7" descr=""/>
          <p:cNvPicPr/>
          <p:nvPr/>
        </p:nvPicPr>
        <p:blipFill>
          <a:blip r:embed="rId2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2" name="Caixa de texto 9" descr=""/>
          <p:cNvPicPr/>
          <p:nvPr/>
        </p:nvPicPr>
        <p:blipFill>
          <a:blip r:embed="rId3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3" name="Caixa de texto 10" descr=""/>
          <p:cNvPicPr/>
          <p:nvPr/>
        </p:nvPicPr>
        <p:blipFill>
          <a:blip r:embed="rId4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04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105" name="Forma livre 14" descr=""/>
            <p:cNvPicPr/>
            <p:nvPr/>
          </p:nvPicPr>
          <p:blipFill>
            <a:blip r:embed="rId5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06" name="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107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108" name="Forma livre 15" descr=""/>
            <p:cNvPicPr/>
            <p:nvPr/>
          </p:nvPicPr>
          <p:blipFill>
            <a:blip r:embed="rId6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09" name="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110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-46440" bIns="-4644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1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2" name="Rectangle 14"/>
          <p:cNvSpPr/>
          <p:nvPr/>
        </p:nvSpPr>
        <p:spPr>
          <a:xfrm>
            <a:off x="8187120" y="5685840"/>
            <a:ext cx="77400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6/15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113" name="Agrupar 1"/>
          <p:cNvGrpSpPr/>
          <p:nvPr/>
        </p:nvGrpSpPr>
        <p:grpSpPr>
          <a:xfrm>
            <a:off x="3790800" y="95400"/>
            <a:ext cx="5461200" cy="782640"/>
            <a:chOff x="3790800" y="95400"/>
            <a:chExt cx="5461200" cy="782640"/>
          </a:xfrm>
        </p:grpSpPr>
        <p:pic>
          <p:nvPicPr>
            <p:cNvPr id="114" name="Caixa de texto 5" descr=""/>
            <p:cNvPicPr/>
            <p:nvPr/>
          </p:nvPicPr>
          <p:blipFill>
            <a:blip r:embed="rId7"/>
            <a:stretch/>
          </p:blipFill>
          <p:spPr>
            <a:xfrm>
              <a:off x="3790800" y="95400"/>
              <a:ext cx="5461200" cy="3852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15" name="Caixa de texto 6" descr=""/>
            <p:cNvPicPr/>
            <p:nvPr/>
          </p:nvPicPr>
          <p:blipFill>
            <a:blip r:embed="rId8"/>
            <a:stretch/>
          </p:blipFill>
          <p:spPr>
            <a:xfrm>
              <a:off x="3967920" y="393480"/>
              <a:ext cx="5005080" cy="4845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16" name="Rectangle 14"/>
          <p:cNvSpPr/>
          <p:nvPr/>
        </p:nvSpPr>
        <p:spPr>
          <a:xfrm>
            <a:off x="4250880" y="878040"/>
            <a:ext cx="4499640" cy="51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ctr">
              <a:lnSpc>
                <a:spcPct val="115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2400" strike="noStrike" u="none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PPGEPS/PUCPR, Curitiba, PR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Imagem 19" descr=""/>
          <p:cNvPicPr/>
          <p:nvPr/>
        </p:nvPicPr>
        <p:blipFill>
          <a:blip r:embed="rId1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8" name="Caixa de texto 7" descr=""/>
          <p:cNvPicPr/>
          <p:nvPr/>
        </p:nvPicPr>
        <p:blipFill>
          <a:blip r:embed="rId2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9" name="Caixa de texto 9" descr=""/>
          <p:cNvPicPr/>
          <p:nvPr/>
        </p:nvPicPr>
        <p:blipFill>
          <a:blip r:embed="rId3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0" name="Caixa de texto 10" descr=""/>
          <p:cNvPicPr/>
          <p:nvPr/>
        </p:nvPicPr>
        <p:blipFill>
          <a:blip r:embed="rId4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21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122" name="Forma livre 14" descr=""/>
            <p:cNvPicPr/>
            <p:nvPr/>
          </p:nvPicPr>
          <p:blipFill>
            <a:blip r:embed="rId5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23" name="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124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125" name="Forma livre 15" descr=""/>
            <p:cNvPicPr/>
            <p:nvPr/>
          </p:nvPicPr>
          <p:blipFill>
            <a:blip r:embed="rId6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26" name="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127" name="Rectangle 12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8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-46440" bIns="-4644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9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0" name="Caixa de texto 3"/>
          <p:cNvSpPr/>
          <p:nvPr/>
        </p:nvSpPr>
        <p:spPr>
          <a:xfrm>
            <a:off x="114480" y="1665360"/>
            <a:ext cx="8883360" cy="391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3-Parte Experimental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1" name="Rectangle 14"/>
          <p:cNvSpPr/>
          <p:nvPr/>
        </p:nvSpPr>
        <p:spPr>
          <a:xfrm>
            <a:off x="8187120" y="5685840"/>
            <a:ext cx="77400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7/15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132" name="Agrupar 1"/>
          <p:cNvGrpSpPr/>
          <p:nvPr/>
        </p:nvGrpSpPr>
        <p:grpSpPr>
          <a:xfrm>
            <a:off x="3790800" y="95400"/>
            <a:ext cx="5461200" cy="782640"/>
            <a:chOff x="3790800" y="95400"/>
            <a:chExt cx="5461200" cy="782640"/>
          </a:xfrm>
        </p:grpSpPr>
        <p:pic>
          <p:nvPicPr>
            <p:cNvPr id="133" name="Caixa de texto 5" descr=""/>
            <p:cNvPicPr/>
            <p:nvPr/>
          </p:nvPicPr>
          <p:blipFill>
            <a:blip r:embed="rId7"/>
            <a:stretch/>
          </p:blipFill>
          <p:spPr>
            <a:xfrm>
              <a:off x="3790800" y="95400"/>
              <a:ext cx="5461200" cy="3852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34" name="Caixa de texto 6" descr=""/>
            <p:cNvPicPr/>
            <p:nvPr/>
          </p:nvPicPr>
          <p:blipFill>
            <a:blip r:embed="rId8"/>
            <a:stretch/>
          </p:blipFill>
          <p:spPr>
            <a:xfrm>
              <a:off x="3967920" y="393480"/>
              <a:ext cx="5005080" cy="4845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35" name="Rectangle 14"/>
          <p:cNvSpPr/>
          <p:nvPr/>
        </p:nvSpPr>
        <p:spPr>
          <a:xfrm>
            <a:off x="4250880" y="878040"/>
            <a:ext cx="4499640" cy="51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ctr">
              <a:lnSpc>
                <a:spcPct val="115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2400" strike="noStrike" u="none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PPGEPS/PUCPR, Curitiba, PR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Imagem 19" descr=""/>
          <p:cNvPicPr/>
          <p:nvPr/>
        </p:nvPicPr>
        <p:blipFill>
          <a:blip r:embed="rId1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7" name="Caixa de texto 7" descr=""/>
          <p:cNvPicPr/>
          <p:nvPr/>
        </p:nvPicPr>
        <p:blipFill>
          <a:blip r:embed="rId2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8" name="Caixa de texto 9" descr=""/>
          <p:cNvPicPr/>
          <p:nvPr/>
        </p:nvPicPr>
        <p:blipFill>
          <a:blip r:embed="rId3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9" name="Caixa de texto 10" descr=""/>
          <p:cNvPicPr/>
          <p:nvPr/>
        </p:nvPicPr>
        <p:blipFill>
          <a:blip r:embed="rId4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40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141" name="Forma livre 14" descr=""/>
            <p:cNvPicPr/>
            <p:nvPr/>
          </p:nvPicPr>
          <p:blipFill>
            <a:blip r:embed="rId5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42" name="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143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144" name="Forma livre 15" descr=""/>
            <p:cNvPicPr/>
            <p:nvPr/>
          </p:nvPicPr>
          <p:blipFill>
            <a:blip r:embed="rId6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45" name="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146" name="Rectangle 12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7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-46440" bIns="-4644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8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9" name="Caixa de texto 3"/>
          <p:cNvSpPr/>
          <p:nvPr/>
        </p:nvSpPr>
        <p:spPr>
          <a:xfrm>
            <a:off x="114480" y="1665360"/>
            <a:ext cx="8883360" cy="391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3-Parte Experimental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0" name="Rectangle 14"/>
          <p:cNvSpPr/>
          <p:nvPr/>
        </p:nvSpPr>
        <p:spPr>
          <a:xfrm>
            <a:off x="8187120" y="5685840"/>
            <a:ext cx="77400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8/15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151" name="Agrupar 1"/>
          <p:cNvGrpSpPr/>
          <p:nvPr/>
        </p:nvGrpSpPr>
        <p:grpSpPr>
          <a:xfrm>
            <a:off x="3790800" y="95400"/>
            <a:ext cx="5461200" cy="782640"/>
            <a:chOff x="3790800" y="95400"/>
            <a:chExt cx="5461200" cy="782640"/>
          </a:xfrm>
        </p:grpSpPr>
        <p:pic>
          <p:nvPicPr>
            <p:cNvPr id="152" name="Caixa de texto 5" descr=""/>
            <p:cNvPicPr/>
            <p:nvPr/>
          </p:nvPicPr>
          <p:blipFill>
            <a:blip r:embed="rId7"/>
            <a:stretch/>
          </p:blipFill>
          <p:spPr>
            <a:xfrm>
              <a:off x="3790800" y="95400"/>
              <a:ext cx="5461200" cy="3852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53" name="Caixa de texto 6" descr=""/>
            <p:cNvPicPr/>
            <p:nvPr/>
          </p:nvPicPr>
          <p:blipFill>
            <a:blip r:embed="rId8"/>
            <a:stretch/>
          </p:blipFill>
          <p:spPr>
            <a:xfrm>
              <a:off x="3967920" y="393480"/>
              <a:ext cx="5005080" cy="4845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54" name="Rectangle 14"/>
          <p:cNvSpPr/>
          <p:nvPr/>
        </p:nvSpPr>
        <p:spPr>
          <a:xfrm>
            <a:off x="4250880" y="878040"/>
            <a:ext cx="4499640" cy="51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ctr">
              <a:lnSpc>
                <a:spcPct val="115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2400" strike="noStrike" u="none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PPGEPS/PUCPR, Curitiba, PR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m 19" descr=""/>
          <p:cNvPicPr/>
          <p:nvPr/>
        </p:nvPicPr>
        <p:blipFill>
          <a:blip r:embed="rId1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6" name="Caixa de texto 3"/>
          <p:cNvSpPr/>
          <p:nvPr/>
        </p:nvSpPr>
        <p:spPr>
          <a:xfrm>
            <a:off x="114480" y="1844640"/>
            <a:ext cx="8883360" cy="391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algn="ctr">
              <a:lnSpc>
                <a:spcPct val="115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57" name="Caixa de texto 7" descr=""/>
          <p:cNvPicPr/>
          <p:nvPr/>
        </p:nvPicPr>
        <p:blipFill>
          <a:blip r:embed="rId2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8" name="Caixa de texto 9" descr=""/>
          <p:cNvPicPr/>
          <p:nvPr/>
        </p:nvPicPr>
        <p:blipFill>
          <a:blip r:embed="rId3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9" name="Caixa de texto 10" descr=""/>
          <p:cNvPicPr/>
          <p:nvPr/>
        </p:nvPicPr>
        <p:blipFill>
          <a:blip r:embed="rId4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60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161" name="Forma livre 14" descr=""/>
            <p:cNvPicPr/>
            <p:nvPr/>
          </p:nvPicPr>
          <p:blipFill>
            <a:blip r:embed="rId5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62" name="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163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164" name="Forma livre 15" descr=""/>
            <p:cNvPicPr/>
            <p:nvPr/>
          </p:nvPicPr>
          <p:blipFill>
            <a:blip r:embed="rId6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65" name="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166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-46440" bIns="-4644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7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8" name="CaixaDeTexto 12"/>
          <p:cNvSpPr/>
          <p:nvPr/>
        </p:nvSpPr>
        <p:spPr>
          <a:xfrm>
            <a:off x="73080" y="1600200"/>
            <a:ext cx="469404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4-Resultados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9" name="Rectangle 14"/>
          <p:cNvSpPr/>
          <p:nvPr/>
        </p:nvSpPr>
        <p:spPr>
          <a:xfrm>
            <a:off x="8187120" y="5685840"/>
            <a:ext cx="77400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9/15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170" name="Agrupar 1"/>
          <p:cNvGrpSpPr/>
          <p:nvPr/>
        </p:nvGrpSpPr>
        <p:grpSpPr>
          <a:xfrm>
            <a:off x="3790800" y="95400"/>
            <a:ext cx="5461200" cy="782640"/>
            <a:chOff x="3790800" y="95400"/>
            <a:chExt cx="5461200" cy="782640"/>
          </a:xfrm>
        </p:grpSpPr>
        <p:pic>
          <p:nvPicPr>
            <p:cNvPr id="171" name="Caixa de texto 5" descr=""/>
            <p:cNvPicPr/>
            <p:nvPr/>
          </p:nvPicPr>
          <p:blipFill>
            <a:blip r:embed="rId7"/>
            <a:stretch/>
          </p:blipFill>
          <p:spPr>
            <a:xfrm>
              <a:off x="3790800" y="95400"/>
              <a:ext cx="5461200" cy="3852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72" name="Caixa de texto 6" descr=""/>
            <p:cNvPicPr/>
            <p:nvPr/>
          </p:nvPicPr>
          <p:blipFill>
            <a:blip r:embed="rId8"/>
            <a:stretch/>
          </p:blipFill>
          <p:spPr>
            <a:xfrm>
              <a:off x="3967920" y="393480"/>
              <a:ext cx="5005080" cy="4845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73" name="Rectangle 14"/>
          <p:cNvSpPr/>
          <p:nvPr/>
        </p:nvSpPr>
        <p:spPr>
          <a:xfrm>
            <a:off x="4250880" y="878040"/>
            <a:ext cx="4499640" cy="51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ctr">
              <a:lnSpc>
                <a:spcPct val="115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2400" strike="noStrike" u="none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PPGEPS/PUCPR, Curitiba, PR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Imagem 19" descr=""/>
          <p:cNvPicPr/>
          <p:nvPr/>
        </p:nvPicPr>
        <p:blipFill>
          <a:blip r:embed="rId1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5" name="Caixa de texto 3"/>
          <p:cNvSpPr/>
          <p:nvPr/>
        </p:nvSpPr>
        <p:spPr>
          <a:xfrm>
            <a:off x="114480" y="1844640"/>
            <a:ext cx="8883360" cy="391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algn="ctr">
              <a:lnSpc>
                <a:spcPct val="115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76" name="Caixa de texto 7" descr=""/>
          <p:cNvPicPr/>
          <p:nvPr/>
        </p:nvPicPr>
        <p:blipFill>
          <a:blip r:embed="rId2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7" name="Caixa de texto 9" descr=""/>
          <p:cNvPicPr/>
          <p:nvPr/>
        </p:nvPicPr>
        <p:blipFill>
          <a:blip r:embed="rId3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8" name="Caixa de texto 10" descr=""/>
          <p:cNvPicPr/>
          <p:nvPr/>
        </p:nvPicPr>
        <p:blipFill>
          <a:blip r:embed="rId4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79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180" name="Forma livre 14" descr=""/>
            <p:cNvPicPr/>
            <p:nvPr/>
          </p:nvPicPr>
          <p:blipFill>
            <a:blip r:embed="rId5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81" name="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182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183" name="Forma livre 15" descr=""/>
            <p:cNvPicPr/>
            <p:nvPr/>
          </p:nvPicPr>
          <p:blipFill>
            <a:blip r:embed="rId6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84" name="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185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-46440" bIns="-4644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6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7" name="CaixaDeTexto 12"/>
          <p:cNvSpPr/>
          <p:nvPr/>
        </p:nvSpPr>
        <p:spPr>
          <a:xfrm>
            <a:off x="73080" y="1600200"/>
            <a:ext cx="469404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4-Resultados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8" name="Rectangle 14"/>
          <p:cNvSpPr/>
          <p:nvPr/>
        </p:nvSpPr>
        <p:spPr>
          <a:xfrm>
            <a:off x="8187840" y="5685840"/>
            <a:ext cx="94356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10/15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189" name="Agrupar 1"/>
          <p:cNvGrpSpPr/>
          <p:nvPr/>
        </p:nvGrpSpPr>
        <p:grpSpPr>
          <a:xfrm>
            <a:off x="3790800" y="95400"/>
            <a:ext cx="5461200" cy="782640"/>
            <a:chOff x="3790800" y="95400"/>
            <a:chExt cx="5461200" cy="782640"/>
          </a:xfrm>
        </p:grpSpPr>
        <p:pic>
          <p:nvPicPr>
            <p:cNvPr id="190" name="Caixa de texto 5" descr=""/>
            <p:cNvPicPr/>
            <p:nvPr/>
          </p:nvPicPr>
          <p:blipFill>
            <a:blip r:embed="rId7"/>
            <a:stretch/>
          </p:blipFill>
          <p:spPr>
            <a:xfrm>
              <a:off x="3790800" y="95400"/>
              <a:ext cx="5461200" cy="3852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91" name="Caixa de texto 6" descr=""/>
            <p:cNvPicPr/>
            <p:nvPr/>
          </p:nvPicPr>
          <p:blipFill>
            <a:blip r:embed="rId8"/>
            <a:stretch/>
          </p:blipFill>
          <p:spPr>
            <a:xfrm>
              <a:off x="3967920" y="393480"/>
              <a:ext cx="5005080" cy="4845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92" name="Rectangle 14"/>
          <p:cNvSpPr/>
          <p:nvPr/>
        </p:nvSpPr>
        <p:spPr>
          <a:xfrm>
            <a:off x="4250880" y="878040"/>
            <a:ext cx="4499640" cy="51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ctr">
              <a:lnSpc>
                <a:spcPct val="115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2400" strike="noStrike" u="none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PPGEPS/PUCPR, Curitiba, PR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Imagem 19" descr=""/>
          <p:cNvPicPr/>
          <p:nvPr/>
        </p:nvPicPr>
        <p:blipFill>
          <a:blip r:embed="rId1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4" name="Caixa de texto 3"/>
          <p:cNvSpPr/>
          <p:nvPr/>
        </p:nvSpPr>
        <p:spPr>
          <a:xfrm>
            <a:off x="114480" y="1844640"/>
            <a:ext cx="8883360" cy="391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algn="ctr">
              <a:lnSpc>
                <a:spcPct val="115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95" name="Caixa de texto 7" descr=""/>
          <p:cNvPicPr/>
          <p:nvPr/>
        </p:nvPicPr>
        <p:blipFill>
          <a:blip r:embed="rId2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6" name="Caixa de texto 9" descr=""/>
          <p:cNvPicPr/>
          <p:nvPr/>
        </p:nvPicPr>
        <p:blipFill>
          <a:blip r:embed="rId3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7" name="Caixa de texto 10" descr=""/>
          <p:cNvPicPr/>
          <p:nvPr/>
        </p:nvPicPr>
        <p:blipFill>
          <a:blip r:embed="rId4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98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199" name="Forma livre 14" descr=""/>
            <p:cNvPicPr/>
            <p:nvPr/>
          </p:nvPicPr>
          <p:blipFill>
            <a:blip r:embed="rId5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00" name="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201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202" name="Forma livre 15" descr=""/>
            <p:cNvPicPr/>
            <p:nvPr/>
          </p:nvPicPr>
          <p:blipFill>
            <a:blip r:embed="rId6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03" name="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204" name="Rectangle 12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5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-46440" bIns="-4644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6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7" name="CaixaDeTexto 11"/>
          <p:cNvSpPr/>
          <p:nvPr/>
        </p:nvSpPr>
        <p:spPr>
          <a:xfrm>
            <a:off x="73080" y="1600200"/>
            <a:ext cx="469404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4-Resultados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8" name="Rectangle 14"/>
          <p:cNvSpPr/>
          <p:nvPr/>
        </p:nvSpPr>
        <p:spPr>
          <a:xfrm>
            <a:off x="8176320" y="5685840"/>
            <a:ext cx="94356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11/15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209" name="Agrupar 1"/>
          <p:cNvGrpSpPr/>
          <p:nvPr/>
        </p:nvGrpSpPr>
        <p:grpSpPr>
          <a:xfrm>
            <a:off x="3790800" y="95400"/>
            <a:ext cx="5461200" cy="782640"/>
            <a:chOff x="3790800" y="95400"/>
            <a:chExt cx="5461200" cy="782640"/>
          </a:xfrm>
        </p:grpSpPr>
        <p:pic>
          <p:nvPicPr>
            <p:cNvPr id="210" name="Caixa de texto 5" descr=""/>
            <p:cNvPicPr/>
            <p:nvPr/>
          </p:nvPicPr>
          <p:blipFill>
            <a:blip r:embed="rId7"/>
            <a:stretch/>
          </p:blipFill>
          <p:spPr>
            <a:xfrm>
              <a:off x="3790800" y="95400"/>
              <a:ext cx="5461200" cy="3852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11" name="Caixa de texto 6" descr=""/>
            <p:cNvPicPr/>
            <p:nvPr/>
          </p:nvPicPr>
          <p:blipFill>
            <a:blip r:embed="rId8"/>
            <a:stretch/>
          </p:blipFill>
          <p:spPr>
            <a:xfrm>
              <a:off x="3967920" y="393480"/>
              <a:ext cx="5005080" cy="4845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212" name="Rectangle 14"/>
          <p:cNvSpPr/>
          <p:nvPr/>
        </p:nvSpPr>
        <p:spPr>
          <a:xfrm>
            <a:off x="4250880" y="878040"/>
            <a:ext cx="4499640" cy="51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ctr">
              <a:lnSpc>
                <a:spcPct val="115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2400" strike="noStrike" u="none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PPGEPS/PUCPR, Curitiba, PR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Imagem 19" descr=""/>
          <p:cNvPicPr/>
          <p:nvPr/>
        </p:nvPicPr>
        <p:blipFill>
          <a:blip r:embed="rId1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4" name="Caixa de texto 3"/>
          <p:cNvSpPr/>
          <p:nvPr/>
        </p:nvSpPr>
        <p:spPr>
          <a:xfrm>
            <a:off x="114480" y="1844640"/>
            <a:ext cx="8883360" cy="391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algn="ctr">
              <a:lnSpc>
                <a:spcPct val="115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215" name="Caixa de texto 7" descr=""/>
          <p:cNvPicPr/>
          <p:nvPr/>
        </p:nvPicPr>
        <p:blipFill>
          <a:blip r:embed="rId2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6" name="Caixa de texto 9" descr=""/>
          <p:cNvPicPr/>
          <p:nvPr/>
        </p:nvPicPr>
        <p:blipFill>
          <a:blip r:embed="rId3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7" name="Caixa de texto 10" descr=""/>
          <p:cNvPicPr/>
          <p:nvPr/>
        </p:nvPicPr>
        <p:blipFill>
          <a:blip r:embed="rId4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18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219" name="Forma livre 14" descr=""/>
            <p:cNvPicPr/>
            <p:nvPr/>
          </p:nvPicPr>
          <p:blipFill>
            <a:blip r:embed="rId5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20" name="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221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222" name="Forma livre 15" descr=""/>
            <p:cNvPicPr/>
            <p:nvPr/>
          </p:nvPicPr>
          <p:blipFill>
            <a:blip r:embed="rId6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23" name="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224" name="Rectangle 12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5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-46440" bIns="-4644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6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7" name="CaixaDeTexto 11"/>
          <p:cNvSpPr/>
          <p:nvPr/>
        </p:nvSpPr>
        <p:spPr>
          <a:xfrm>
            <a:off x="73080" y="1600200"/>
            <a:ext cx="469404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4-Resultados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8" name="Rectangle 14"/>
          <p:cNvSpPr/>
          <p:nvPr/>
        </p:nvSpPr>
        <p:spPr>
          <a:xfrm>
            <a:off x="8187840" y="5685840"/>
            <a:ext cx="94356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12/15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229" name="Agrupar 1"/>
          <p:cNvGrpSpPr/>
          <p:nvPr/>
        </p:nvGrpSpPr>
        <p:grpSpPr>
          <a:xfrm>
            <a:off x="3790800" y="95400"/>
            <a:ext cx="5461200" cy="782640"/>
            <a:chOff x="3790800" y="95400"/>
            <a:chExt cx="5461200" cy="782640"/>
          </a:xfrm>
        </p:grpSpPr>
        <p:pic>
          <p:nvPicPr>
            <p:cNvPr id="230" name="Caixa de texto 5" descr=""/>
            <p:cNvPicPr/>
            <p:nvPr/>
          </p:nvPicPr>
          <p:blipFill>
            <a:blip r:embed="rId7"/>
            <a:stretch/>
          </p:blipFill>
          <p:spPr>
            <a:xfrm>
              <a:off x="3790800" y="95400"/>
              <a:ext cx="5461200" cy="3852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31" name="Caixa de texto 6" descr=""/>
            <p:cNvPicPr/>
            <p:nvPr/>
          </p:nvPicPr>
          <p:blipFill>
            <a:blip r:embed="rId8"/>
            <a:stretch/>
          </p:blipFill>
          <p:spPr>
            <a:xfrm>
              <a:off x="3967920" y="393480"/>
              <a:ext cx="5005080" cy="4845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232" name="Rectangle 14"/>
          <p:cNvSpPr/>
          <p:nvPr/>
        </p:nvSpPr>
        <p:spPr>
          <a:xfrm>
            <a:off x="4250880" y="878040"/>
            <a:ext cx="4499640" cy="51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ctr">
              <a:lnSpc>
                <a:spcPct val="115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2400" strike="noStrike" u="none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PPGEPS/PUCPR, Curitiba, PR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Imagem 19" descr=""/>
          <p:cNvPicPr/>
          <p:nvPr/>
        </p:nvPicPr>
        <p:blipFill>
          <a:blip r:embed="rId1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4" name="Caixa de texto 3"/>
          <p:cNvSpPr/>
          <p:nvPr/>
        </p:nvSpPr>
        <p:spPr>
          <a:xfrm>
            <a:off x="114480" y="1844640"/>
            <a:ext cx="8883360" cy="391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algn="ctr">
              <a:lnSpc>
                <a:spcPct val="115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235" name="Caixa de texto 7" descr=""/>
          <p:cNvPicPr/>
          <p:nvPr/>
        </p:nvPicPr>
        <p:blipFill>
          <a:blip r:embed="rId2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6" name="Caixa de texto 9" descr=""/>
          <p:cNvPicPr/>
          <p:nvPr/>
        </p:nvPicPr>
        <p:blipFill>
          <a:blip r:embed="rId3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7" name="Caixa de texto 10" descr=""/>
          <p:cNvPicPr/>
          <p:nvPr/>
        </p:nvPicPr>
        <p:blipFill>
          <a:blip r:embed="rId4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38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239" name="Forma livre 14" descr=""/>
            <p:cNvPicPr/>
            <p:nvPr/>
          </p:nvPicPr>
          <p:blipFill>
            <a:blip r:embed="rId5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40" name="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241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242" name="Forma livre 15" descr=""/>
            <p:cNvPicPr/>
            <p:nvPr/>
          </p:nvPicPr>
          <p:blipFill>
            <a:blip r:embed="rId6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43" name="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244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-46440" bIns="-4644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5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6" name="CaixaDeTexto 11"/>
          <p:cNvSpPr/>
          <p:nvPr/>
        </p:nvSpPr>
        <p:spPr>
          <a:xfrm>
            <a:off x="73080" y="1600200"/>
            <a:ext cx="6154560" cy="29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4-Conclusões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1800" strike="noStrike" u="none">
                <a:solidFill>
                  <a:srgbClr val="ff0000"/>
                </a:solidFill>
                <a:effectLst/>
                <a:uFillTx/>
                <a:latin typeface="Arial"/>
                <a:ea typeface="Arial"/>
              </a:rPr>
              <a:t>Responder aos objetivos na mesma ordem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.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.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.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7" name="Rectangle 14"/>
          <p:cNvSpPr/>
          <p:nvPr/>
        </p:nvSpPr>
        <p:spPr>
          <a:xfrm>
            <a:off x="8187840" y="5685840"/>
            <a:ext cx="94356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13/15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248" name="Agrupar 1"/>
          <p:cNvGrpSpPr/>
          <p:nvPr/>
        </p:nvGrpSpPr>
        <p:grpSpPr>
          <a:xfrm>
            <a:off x="3790800" y="95400"/>
            <a:ext cx="5461200" cy="782640"/>
            <a:chOff x="3790800" y="95400"/>
            <a:chExt cx="5461200" cy="782640"/>
          </a:xfrm>
        </p:grpSpPr>
        <p:pic>
          <p:nvPicPr>
            <p:cNvPr id="249" name="Caixa de texto 5" descr=""/>
            <p:cNvPicPr/>
            <p:nvPr/>
          </p:nvPicPr>
          <p:blipFill>
            <a:blip r:embed="rId7"/>
            <a:stretch/>
          </p:blipFill>
          <p:spPr>
            <a:xfrm>
              <a:off x="3790800" y="95400"/>
              <a:ext cx="5461200" cy="3852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50" name="Caixa de texto 6" descr=""/>
            <p:cNvPicPr/>
            <p:nvPr/>
          </p:nvPicPr>
          <p:blipFill>
            <a:blip r:embed="rId8"/>
            <a:stretch/>
          </p:blipFill>
          <p:spPr>
            <a:xfrm>
              <a:off x="3967920" y="393480"/>
              <a:ext cx="5005080" cy="4845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251" name="Rectangle 14"/>
          <p:cNvSpPr/>
          <p:nvPr/>
        </p:nvSpPr>
        <p:spPr>
          <a:xfrm>
            <a:off x="4250880" y="878040"/>
            <a:ext cx="4499640" cy="51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ctr">
              <a:lnSpc>
                <a:spcPct val="115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2400" strike="noStrike" u="none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PPGEPS/PUCPR, Curitiba, PR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Imagem 19" descr=""/>
          <p:cNvPicPr/>
          <p:nvPr/>
        </p:nvPicPr>
        <p:blipFill>
          <a:blip r:embed="rId1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3" name="Caixa de texto 7" descr=""/>
          <p:cNvPicPr/>
          <p:nvPr/>
        </p:nvPicPr>
        <p:blipFill>
          <a:blip r:embed="rId2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4" name="Caixa de texto 9" descr=""/>
          <p:cNvPicPr/>
          <p:nvPr/>
        </p:nvPicPr>
        <p:blipFill>
          <a:blip r:embed="rId3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5" name="Caixa de texto 10" descr=""/>
          <p:cNvPicPr/>
          <p:nvPr/>
        </p:nvPicPr>
        <p:blipFill>
          <a:blip r:embed="rId4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56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257" name="Forma livre 14" descr=""/>
            <p:cNvPicPr/>
            <p:nvPr/>
          </p:nvPicPr>
          <p:blipFill>
            <a:blip r:embed="rId5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58" name="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259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260" name="Forma livre 15" descr=""/>
            <p:cNvPicPr/>
            <p:nvPr/>
          </p:nvPicPr>
          <p:blipFill>
            <a:blip r:embed="rId6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61" name="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262" name="Rectangle 12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3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-46440" bIns="-4644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4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5" name="CaixaDeTexto 10"/>
          <p:cNvSpPr/>
          <p:nvPr/>
        </p:nvSpPr>
        <p:spPr>
          <a:xfrm>
            <a:off x="73080" y="1600200"/>
            <a:ext cx="5938920" cy="302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6-Bibliografia ( </a:t>
            </a:r>
            <a:r>
              <a:rPr b="0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Arial"/>
              </a:rPr>
              <a:t>4 das mais utilizadas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)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6" name="Rectangle 14"/>
          <p:cNvSpPr/>
          <p:nvPr/>
        </p:nvSpPr>
        <p:spPr>
          <a:xfrm>
            <a:off x="8187840" y="5685840"/>
            <a:ext cx="94356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14/15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267" name="Agrupar 1"/>
          <p:cNvGrpSpPr/>
          <p:nvPr/>
        </p:nvGrpSpPr>
        <p:grpSpPr>
          <a:xfrm>
            <a:off x="3790800" y="95400"/>
            <a:ext cx="5461200" cy="782640"/>
            <a:chOff x="3790800" y="95400"/>
            <a:chExt cx="5461200" cy="782640"/>
          </a:xfrm>
        </p:grpSpPr>
        <p:pic>
          <p:nvPicPr>
            <p:cNvPr id="268" name="Caixa de texto 5" descr=""/>
            <p:cNvPicPr/>
            <p:nvPr/>
          </p:nvPicPr>
          <p:blipFill>
            <a:blip r:embed="rId7"/>
            <a:stretch/>
          </p:blipFill>
          <p:spPr>
            <a:xfrm>
              <a:off x="3790800" y="95400"/>
              <a:ext cx="5461200" cy="3852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69" name="Caixa de texto 6" descr=""/>
            <p:cNvPicPr/>
            <p:nvPr/>
          </p:nvPicPr>
          <p:blipFill>
            <a:blip r:embed="rId8"/>
            <a:stretch/>
          </p:blipFill>
          <p:spPr>
            <a:xfrm>
              <a:off x="3967920" y="393480"/>
              <a:ext cx="5005080" cy="4845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270" name="Rectangle 14"/>
          <p:cNvSpPr/>
          <p:nvPr/>
        </p:nvSpPr>
        <p:spPr>
          <a:xfrm>
            <a:off x="4250880" y="878040"/>
            <a:ext cx="4499640" cy="51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ctr">
              <a:lnSpc>
                <a:spcPct val="115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2400" strike="noStrike" u="none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PPGEPS/PUCPR, Curitiba, PR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Imagem 19" descr=""/>
          <p:cNvPicPr/>
          <p:nvPr/>
        </p:nvPicPr>
        <p:blipFill>
          <a:blip r:embed="rId1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2" name="Caixa de texto 3"/>
          <p:cNvSpPr/>
          <p:nvPr/>
        </p:nvSpPr>
        <p:spPr>
          <a:xfrm>
            <a:off x="114480" y="1844640"/>
            <a:ext cx="8883360" cy="391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algn="ctr">
              <a:lnSpc>
                <a:spcPct val="115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273" name="Caixa de texto 7" descr=""/>
          <p:cNvPicPr/>
          <p:nvPr/>
        </p:nvPicPr>
        <p:blipFill>
          <a:blip r:embed="rId2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4" name="Caixa de texto 9" descr=""/>
          <p:cNvPicPr/>
          <p:nvPr/>
        </p:nvPicPr>
        <p:blipFill>
          <a:blip r:embed="rId3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5" name="Caixa de texto 10" descr=""/>
          <p:cNvPicPr/>
          <p:nvPr/>
        </p:nvPicPr>
        <p:blipFill>
          <a:blip r:embed="rId4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76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277" name="Forma livre 14" descr=""/>
            <p:cNvPicPr/>
            <p:nvPr/>
          </p:nvPicPr>
          <p:blipFill>
            <a:blip r:embed="rId5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78" name="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279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280" name="Forma livre 15" descr=""/>
            <p:cNvPicPr/>
            <p:nvPr/>
          </p:nvPicPr>
          <p:blipFill>
            <a:blip r:embed="rId6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81" name="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ctr">
              <a:noAutofit/>
            </a:bodyPr>
            <a:p>
              <a:pPr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282" name="Rectangle 12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3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-46440" bIns="-4644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4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5" name="Retângulo 2"/>
          <p:cNvSpPr/>
          <p:nvPr/>
        </p:nvSpPr>
        <p:spPr>
          <a:xfrm>
            <a:off x="250920" y="1852560"/>
            <a:ext cx="8746920" cy="3398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lnSpc>
                <a:spcPct val="100000"/>
              </a:lnSpc>
              <a:spcBef>
                <a:spcPts val="5000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i="1" lang="pt-BR" sz="8000" strike="noStrike" u="none">
                <a:solidFill>
                  <a:srgbClr val="003300"/>
                </a:solidFill>
                <a:effectLst/>
                <a:uFillTx/>
                <a:latin typeface="Arial"/>
              </a:rPr>
              <a:t>Muito Obrigado!</a:t>
            </a:r>
            <a:endParaRPr b="0" lang="pt-BR" sz="8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spcBef>
                <a:spcPts val="1500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2400" strike="noStrike" u="none">
                <a:solidFill>
                  <a:srgbClr val="003300"/>
                </a:solidFill>
                <a:effectLst/>
                <a:uFillTx/>
                <a:latin typeface="Arial"/>
              </a:rPr>
              <a:t>Nome do apresentador: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spcBef>
                <a:spcPts val="1500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2400" strike="noStrike" u="none">
                <a:solidFill>
                  <a:srgbClr val="003300"/>
                </a:solidFill>
                <a:effectLst/>
                <a:uFillTx/>
                <a:latin typeface="Arial"/>
              </a:rPr>
              <a:t>E-mail do apresentador:                       @    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spcBef>
                <a:spcPts val="1500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2400" strike="noStrike" u="none">
                <a:solidFill>
                  <a:srgbClr val="003300"/>
                </a:solidFill>
                <a:effectLst/>
                <a:uFillTx/>
                <a:latin typeface="Arial"/>
              </a:rPr>
              <a:t>Whatsapp: (      )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spcBef>
                <a:spcPts val="1125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18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Manter 20 segundos nesse slide (apagar para apresentar)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6" name="Rectangle 14"/>
          <p:cNvSpPr/>
          <p:nvPr/>
        </p:nvSpPr>
        <p:spPr>
          <a:xfrm>
            <a:off x="8187840" y="5685840"/>
            <a:ext cx="94356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15/15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287" name="Agrupar 1"/>
          <p:cNvGrpSpPr/>
          <p:nvPr/>
        </p:nvGrpSpPr>
        <p:grpSpPr>
          <a:xfrm>
            <a:off x="3790800" y="95400"/>
            <a:ext cx="5461200" cy="782640"/>
            <a:chOff x="3790800" y="95400"/>
            <a:chExt cx="5461200" cy="782640"/>
          </a:xfrm>
        </p:grpSpPr>
        <p:pic>
          <p:nvPicPr>
            <p:cNvPr id="288" name="Caixa de texto 5" descr=""/>
            <p:cNvPicPr/>
            <p:nvPr/>
          </p:nvPicPr>
          <p:blipFill>
            <a:blip r:embed="rId7"/>
            <a:stretch/>
          </p:blipFill>
          <p:spPr>
            <a:xfrm>
              <a:off x="3790800" y="95400"/>
              <a:ext cx="5461200" cy="3852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89" name="Caixa de texto 6" descr=""/>
            <p:cNvPicPr/>
            <p:nvPr/>
          </p:nvPicPr>
          <p:blipFill>
            <a:blip r:embed="rId8"/>
            <a:stretch/>
          </p:blipFill>
          <p:spPr>
            <a:xfrm>
              <a:off x="3967920" y="393480"/>
              <a:ext cx="5005080" cy="4845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290" name="Rectangle 14"/>
          <p:cNvSpPr/>
          <p:nvPr/>
        </p:nvSpPr>
        <p:spPr>
          <a:xfrm>
            <a:off x="4250880" y="878040"/>
            <a:ext cx="4499640" cy="51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ctr">
              <a:lnSpc>
                <a:spcPct val="115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pt-BR" sz="2400" strike="noStrike" u="none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PPGEPS/PUCPR, Curitiba, PR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2749</TotalTime>
  <Application>LibreOffice/25.2.7.2$Windows_X86_64 LibreOffice_project/5cbfd1ab6520636bb5f7b99185aa69bd7456825d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2004-07-19T11:22:33Z</dcterms:created>
  <dc:creator>Raul</dc:creator>
  <dc:description/>
  <dc:language>pt-BR</dc:language>
  <cp:lastModifiedBy>Jones Luis Schaefer</cp:lastModifiedBy>
  <dcterms:modified xsi:type="dcterms:W3CDTF">2026-04-22T17:23:52Z</dcterms:modified>
  <cp:revision>236</cp:revision>
  <dc:subject/>
  <dc:title>Aquecedor Solar Popular de Água</dc:title>
</cp:coreProperties>
</file>