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664325" cy="983138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adr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AE79A39-AA9B-4EA7-A7B0-9B0715CA6FFE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4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Clique para editar o formato do texto do título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85800" y="1981080"/>
            <a:ext cx="7772400" cy="41148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 fontScale="85000" lnSpcReduction="9999"/>
          </a:bodyPr>
          <a:lstStyle/>
          <a:p>
            <a:pPr marL="343080" indent="-343080"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Clique para editar o formato de texto dos tópicos</a:t>
            </a:r>
          </a:p>
          <a:p>
            <a:pPr marL="743040" lvl="1" indent="-285840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2.º nível de tópicos</a:t>
            </a:r>
          </a:p>
          <a:p>
            <a:pPr marL="1143000" lvl="2" indent="-228600"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3.º nível de tópicos</a:t>
            </a:r>
          </a:p>
          <a:p>
            <a:pPr marL="1600200" lvl="3" indent="-228600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4.º nível de tópicos</a:t>
            </a:r>
          </a:p>
          <a:p>
            <a:pPr marL="2057400" lvl="4" indent="-228600">
              <a:spcBef>
                <a:spcPts val="799"/>
              </a:spcBef>
              <a:buClr>
                <a:srgbClr val="000000"/>
              </a:buClr>
              <a:buFont typeface="Times New Roman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5.º nível de tópicos</a:t>
            </a:r>
          </a:p>
          <a:p>
            <a:pPr marL="2057400" lvl="5" indent="-228600">
              <a:spcBef>
                <a:spcPts val="799"/>
              </a:spcBef>
              <a:buClr>
                <a:srgbClr val="000000"/>
              </a:buClr>
              <a:buFont typeface="Times New Roman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6.º nível de tópicos</a:t>
            </a:r>
          </a:p>
          <a:p>
            <a:pPr marL="2057400" lvl="6" indent="-228600">
              <a:spcBef>
                <a:spcPts val="799"/>
              </a:spcBef>
              <a:buClr>
                <a:srgbClr val="000000"/>
              </a:buClr>
              <a:buFont typeface="Times New Roman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3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7.º nível de tópicos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685800" y="6248520"/>
            <a:ext cx="1905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6553080" y="6248520"/>
            <a:ext cx="19051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42D2252-A1C0-4F39-AF87-C80C15B13A61}" type="slidenum"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‹nº›</a:t>
            </a:fld>
            <a:endParaRPr lang="pt-B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19"/>
          <p:cNvPicPr/>
          <p:nvPr/>
        </p:nvPicPr>
        <p:blipFill>
          <a:blip r:embed="rId2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Caixa de texto 3"/>
          <p:cNvSpPr/>
          <p:nvPr/>
        </p:nvSpPr>
        <p:spPr>
          <a:xfrm>
            <a:off x="114480" y="184464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7" name="Caixa de texto 7"/>
          <p:cNvPicPr/>
          <p:nvPr/>
        </p:nvPicPr>
        <p:blipFill>
          <a:blip r:embed="rId3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" name="Caixa de texto 9"/>
          <p:cNvPicPr/>
          <p:nvPr/>
        </p:nvPicPr>
        <p:blipFill>
          <a:blip r:embed="rId4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" name="Caixa de texto 10"/>
          <p:cNvPicPr/>
          <p:nvPr/>
        </p:nvPicPr>
        <p:blipFill>
          <a:blip r:embed="rId5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0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11" name="Forma livre 14"/>
            <p:cNvPicPr/>
            <p:nvPr/>
          </p:nvPicPr>
          <p:blipFill>
            <a:blip r:embed="rId6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" name="Retângulo 11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3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14" name="Forma livre 15"/>
            <p:cNvPicPr/>
            <p:nvPr/>
          </p:nvPicPr>
          <p:blipFill>
            <a:blip r:embed="rId7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5" name="Retângulo 14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16" name="Rectangle 1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Caixa de texto 4"/>
          <p:cNvSpPr/>
          <p:nvPr/>
        </p:nvSpPr>
        <p:spPr>
          <a:xfrm>
            <a:off x="179280" y="1773360"/>
            <a:ext cx="8950320" cy="3671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6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Título:</a:t>
            </a:r>
            <a:endParaRPr lang="pt-BR" sz="26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6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6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Autores:</a:t>
            </a:r>
            <a:endParaRPr lang="pt-BR" sz="26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6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.</a:t>
            </a:r>
            <a:endParaRPr lang="pt-BR" sz="26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6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.</a:t>
            </a:r>
            <a:endParaRPr lang="pt-BR" sz="26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6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.</a:t>
            </a:r>
            <a:endParaRPr lang="pt-BR" sz="26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8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6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Instituição:</a:t>
            </a:r>
            <a:endParaRPr lang="pt-BR" sz="26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8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Cidade, Estado, País:</a:t>
            </a:r>
            <a:endParaRPr lang="pt-BR" sz="18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A0C40A7E-6095-0CC9-AA3D-8B1A20CA4929}"/>
              </a:ext>
            </a:extLst>
          </p:cNvPr>
          <p:cNvSpPr/>
          <p:nvPr/>
        </p:nvSpPr>
        <p:spPr>
          <a:xfrm>
            <a:off x="3593830" y="159341"/>
            <a:ext cx="5883940" cy="11792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XLIX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International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Sodebras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Congress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12 a 14 de novembro de 2026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On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line</a:t>
            </a:r>
            <a:endParaRPr lang="pt-BR" sz="21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19"/>
          <p:cNvPicPr/>
          <p:nvPr/>
        </p:nvPicPr>
        <p:blipFill>
          <a:blip r:embed="rId2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" name="Caixa de texto 7"/>
          <p:cNvPicPr/>
          <p:nvPr/>
        </p:nvPicPr>
        <p:blipFill>
          <a:blip r:embed="rId3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" name="Caixa de texto 9"/>
          <p:cNvPicPr/>
          <p:nvPr/>
        </p:nvPicPr>
        <p:blipFill>
          <a:blip r:embed="rId4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" name="Caixa de texto 10"/>
          <p:cNvPicPr/>
          <p:nvPr/>
        </p:nvPicPr>
        <p:blipFill>
          <a:blip r:embed="rId5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8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29" name="Forma livre 14"/>
            <p:cNvPicPr/>
            <p:nvPr/>
          </p:nvPicPr>
          <p:blipFill>
            <a:blip r:embed="rId6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0" name="Retângulo 29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31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32" name="Forma livre 15"/>
            <p:cNvPicPr/>
            <p:nvPr/>
          </p:nvPicPr>
          <p:blipFill>
            <a:blip r:embed="rId7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33" name="Retângulo 32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34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Rectangle 14"/>
          <p:cNvSpPr/>
          <p:nvPr/>
        </p:nvSpPr>
        <p:spPr>
          <a:xfrm>
            <a:off x="713880" y="1596600"/>
            <a:ext cx="7092360" cy="384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800" b="1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Tópicos</a:t>
            </a:r>
            <a:endParaRPr lang="pt-BR" sz="2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1-Introdução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2-Objetivos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3-Parte Experimental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4-Resultados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5-Conclusões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6-Bibliografia mais utilizada ( </a:t>
            </a:r>
            <a:r>
              <a:rPr lang="pt-BR" sz="2400" b="0" u="none" strike="noStrike">
                <a:solidFill>
                  <a:srgbClr val="FF0000"/>
                </a:solidFill>
                <a:effectLst/>
                <a:uFillTx/>
                <a:latin typeface="Arial"/>
                <a:ea typeface="Arial"/>
              </a:rPr>
              <a:t>4 das mais utilizadas</a:t>
            </a: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)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Rectangle 14"/>
          <p:cNvSpPr/>
          <p:nvPr/>
        </p:nvSpPr>
        <p:spPr>
          <a:xfrm>
            <a:off x="8187120" y="5685840"/>
            <a:ext cx="77400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2/15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C0FE9040-F76F-4962-5413-4D32A6B698AA}"/>
              </a:ext>
            </a:extLst>
          </p:cNvPr>
          <p:cNvSpPr/>
          <p:nvPr/>
        </p:nvSpPr>
        <p:spPr>
          <a:xfrm>
            <a:off x="3593830" y="159341"/>
            <a:ext cx="5883940" cy="11792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XLIX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International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Sodebras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Congress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12 a 14 de novembro de 2026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On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line</a:t>
            </a:r>
            <a:endParaRPr lang="pt-BR" sz="21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m 19"/>
          <p:cNvPicPr/>
          <p:nvPr/>
        </p:nvPicPr>
        <p:blipFill>
          <a:blip r:embed="rId2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" name="Caixa de texto 7"/>
          <p:cNvPicPr/>
          <p:nvPr/>
        </p:nvPicPr>
        <p:blipFill>
          <a:blip r:embed="rId3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" name="Caixa de texto 9"/>
          <p:cNvPicPr/>
          <p:nvPr/>
        </p:nvPicPr>
        <p:blipFill>
          <a:blip r:embed="rId4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" name="Caixa de texto 10"/>
          <p:cNvPicPr/>
          <p:nvPr/>
        </p:nvPicPr>
        <p:blipFill>
          <a:blip r:embed="rId5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45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46" name="Forma livre 14"/>
            <p:cNvPicPr/>
            <p:nvPr/>
          </p:nvPicPr>
          <p:blipFill>
            <a:blip r:embed="rId6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47" name="Retângulo 46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48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49" name="Forma livre 15"/>
            <p:cNvPicPr/>
            <p:nvPr/>
          </p:nvPicPr>
          <p:blipFill>
            <a:blip r:embed="rId7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50" name="Retângulo 49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51" name="Rectangle 1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Rectangle 14"/>
          <p:cNvSpPr/>
          <p:nvPr/>
        </p:nvSpPr>
        <p:spPr>
          <a:xfrm>
            <a:off x="230760" y="1589400"/>
            <a:ext cx="350100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1-Introdução                   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Rectangle 14"/>
          <p:cNvSpPr/>
          <p:nvPr/>
        </p:nvSpPr>
        <p:spPr>
          <a:xfrm>
            <a:off x="8187120" y="5685840"/>
            <a:ext cx="77400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3/15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73AE9C3F-4C46-66CC-D8E8-D17D57E4CE58}"/>
              </a:ext>
            </a:extLst>
          </p:cNvPr>
          <p:cNvSpPr/>
          <p:nvPr/>
        </p:nvSpPr>
        <p:spPr>
          <a:xfrm>
            <a:off x="3593830" y="159341"/>
            <a:ext cx="5883940" cy="11792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XLIX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International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Sodebras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Congress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12 a 14 de novembro de 2026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On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line</a:t>
            </a:r>
            <a:endParaRPr lang="pt-BR" sz="21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Imagem 19"/>
          <p:cNvPicPr/>
          <p:nvPr/>
        </p:nvPicPr>
        <p:blipFill>
          <a:blip r:embed="rId2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" name="Caixa de texto 3"/>
          <p:cNvSpPr/>
          <p:nvPr/>
        </p:nvSpPr>
        <p:spPr>
          <a:xfrm>
            <a:off x="114480" y="184464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62" name="Caixa de texto 7"/>
          <p:cNvPicPr/>
          <p:nvPr/>
        </p:nvPicPr>
        <p:blipFill>
          <a:blip r:embed="rId3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" name="Caixa de texto 9"/>
          <p:cNvPicPr/>
          <p:nvPr/>
        </p:nvPicPr>
        <p:blipFill>
          <a:blip r:embed="rId4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" name="Caixa de texto 10"/>
          <p:cNvPicPr/>
          <p:nvPr/>
        </p:nvPicPr>
        <p:blipFill>
          <a:blip r:embed="rId5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65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66" name="Forma livre 14"/>
            <p:cNvPicPr/>
            <p:nvPr/>
          </p:nvPicPr>
          <p:blipFill>
            <a:blip r:embed="rId6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67" name="Retângulo 66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68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69" name="Forma livre 15"/>
            <p:cNvPicPr/>
            <p:nvPr/>
          </p:nvPicPr>
          <p:blipFill>
            <a:blip r:embed="rId7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70" name="Retângulo 69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71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Rectangle 14"/>
          <p:cNvSpPr/>
          <p:nvPr/>
        </p:nvSpPr>
        <p:spPr>
          <a:xfrm>
            <a:off x="161280" y="1602000"/>
            <a:ext cx="375516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1-Introdução                      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4" name="Rectangle 14"/>
          <p:cNvSpPr/>
          <p:nvPr/>
        </p:nvSpPr>
        <p:spPr>
          <a:xfrm>
            <a:off x="8187120" y="5685840"/>
            <a:ext cx="77400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4/15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79DA0F23-0896-36FC-715F-6CCBE3733C8E}"/>
              </a:ext>
            </a:extLst>
          </p:cNvPr>
          <p:cNvSpPr/>
          <p:nvPr/>
        </p:nvSpPr>
        <p:spPr>
          <a:xfrm>
            <a:off x="3593830" y="159341"/>
            <a:ext cx="5883940" cy="11792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XLIX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International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Sodebras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Congress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12 a 14 de novembro de 2026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On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line</a:t>
            </a:r>
            <a:endParaRPr lang="pt-BR" sz="21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Imagem 19"/>
          <p:cNvPicPr/>
          <p:nvPr/>
        </p:nvPicPr>
        <p:blipFill>
          <a:blip r:embed="rId2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0" name="Caixa de texto 3"/>
          <p:cNvSpPr/>
          <p:nvPr/>
        </p:nvSpPr>
        <p:spPr>
          <a:xfrm>
            <a:off x="114480" y="184464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81" name="Caixa de texto 7"/>
          <p:cNvPicPr/>
          <p:nvPr/>
        </p:nvPicPr>
        <p:blipFill>
          <a:blip r:embed="rId3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2" name="Caixa de texto 9"/>
          <p:cNvPicPr/>
          <p:nvPr/>
        </p:nvPicPr>
        <p:blipFill>
          <a:blip r:embed="rId4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3" name="Caixa de texto 10"/>
          <p:cNvPicPr/>
          <p:nvPr/>
        </p:nvPicPr>
        <p:blipFill>
          <a:blip r:embed="rId5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84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85" name="Forma livre 14"/>
            <p:cNvPicPr/>
            <p:nvPr/>
          </p:nvPicPr>
          <p:blipFill>
            <a:blip r:embed="rId6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86" name="Retângulo 85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87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88" name="Forma livre 15"/>
            <p:cNvPicPr/>
            <p:nvPr/>
          </p:nvPicPr>
          <p:blipFill>
            <a:blip r:embed="rId7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89" name="Retângulo 88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90" name="Rectangle 1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2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3" name="Rectangle 14"/>
          <p:cNvSpPr/>
          <p:nvPr/>
        </p:nvSpPr>
        <p:spPr>
          <a:xfrm>
            <a:off x="144360" y="1606320"/>
            <a:ext cx="8675640" cy="302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2-Objetivos 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                     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4" name="Rectangle 14"/>
          <p:cNvSpPr/>
          <p:nvPr/>
        </p:nvSpPr>
        <p:spPr>
          <a:xfrm>
            <a:off x="8187120" y="5685840"/>
            <a:ext cx="77400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5/15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5283F1C7-8B69-F62A-2CF5-B7F377099609}"/>
              </a:ext>
            </a:extLst>
          </p:cNvPr>
          <p:cNvSpPr/>
          <p:nvPr/>
        </p:nvSpPr>
        <p:spPr>
          <a:xfrm>
            <a:off x="3593830" y="159341"/>
            <a:ext cx="5883940" cy="11792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XLIX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International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Sodebras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Congress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12 a 14 de novembro de 2026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On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line</a:t>
            </a:r>
            <a:endParaRPr lang="pt-BR" sz="21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Imagem 19"/>
          <p:cNvPicPr/>
          <p:nvPr/>
        </p:nvPicPr>
        <p:blipFill>
          <a:blip r:embed="rId2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0" name="Caixa de texto 3"/>
          <p:cNvSpPr/>
          <p:nvPr/>
        </p:nvSpPr>
        <p:spPr>
          <a:xfrm>
            <a:off x="114480" y="166536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3-Parte Experimental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01" name="Caixa de texto 7"/>
          <p:cNvPicPr/>
          <p:nvPr/>
        </p:nvPicPr>
        <p:blipFill>
          <a:blip r:embed="rId3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2" name="Caixa de texto 9"/>
          <p:cNvPicPr/>
          <p:nvPr/>
        </p:nvPicPr>
        <p:blipFill>
          <a:blip r:embed="rId4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3" name="Caixa de texto 10"/>
          <p:cNvPicPr/>
          <p:nvPr/>
        </p:nvPicPr>
        <p:blipFill>
          <a:blip r:embed="rId5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04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105" name="Forma livre 14"/>
            <p:cNvPicPr/>
            <p:nvPr/>
          </p:nvPicPr>
          <p:blipFill>
            <a:blip r:embed="rId6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06" name="Retângulo 105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07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108" name="Forma livre 15"/>
            <p:cNvPicPr/>
            <p:nvPr/>
          </p:nvPicPr>
          <p:blipFill>
            <a:blip r:embed="rId7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09" name="Retângulo 108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110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1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2" name="Rectangle 14"/>
          <p:cNvSpPr/>
          <p:nvPr/>
        </p:nvSpPr>
        <p:spPr>
          <a:xfrm>
            <a:off x="8187120" y="5685840"/>
            <a:ext cx="77400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6/15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7495C6CA-EAB9-FCE2-C3B6-3C95F454127B}"/>
              </a:ext>
            </a:extLst>
          </p:cNvPr>
          <p:cNvSpPr/>
          <p:nvPr/>
        </p:nvSpPr>
        <p:spPr>
          <a:xfrm>
            <a:off x="3593830" y="159341"/>
            <a:ext cx="5883940" cy="11792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XLIX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International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Sodebras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Congress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12 a 14 de novembro de 2026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On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line</a:t>
            </a:r>
            <a:endParaRPr lang="pt-BR" sz="21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Imagem 19"/>
          <p:cNvPicPr/>
          <p:nvPr/>
        </p:nvPicPr>
        <p:blipFill>
          <a:blip r:embed="rId2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8" name="Caixa de texto 7"/>
          <p:cNvPicPr/>
          <p:nvPr/>
        </p:nvPicPr>
        <p:blipFill>
          <a:blip r:embed="rId3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9" name="Caixa de texto 9"/>
          <p:cNvPicPr/>
          <p:nvPr/>
        </p:nvPicPr>
        <p:blipFill>
          <a:blip r:embed="rId4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0" name="Caixa de texto 10"/>
          <p:cNvPicPr/>
          <p:nvPr/>
        </p:nvPicPr>
        <p:blipFill>
          <a:blip r:embed="rId5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21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122" name="Forma livre 14"/>
            <p:cNvPicPr/>
            <p:nvPr/>
          </p:nvPicPr>
          <p:blipFill>
            <a:blip r:embed="rId6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3" name="Retângulo 122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24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125" name="Forma livre 15"/>
            <p:cNvPicPr/>
            <p:nvPr/>
          </p:nvPicPr>
          <p:blipFill>
            <a:blip r:embed="rId7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26" name="Retângulo 125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127" name="Rectangle 1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8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9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0" name="Caixa de texto 3"/>
          <p:cNvSpPr/>
          <p:nvPr/>
        </p:nvSpPr>
        <p:spPr>
          <a:xfrm>
            <a:off x="114480" y="166536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3-Parte Experimental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1" name="Rectangle 14"/>
          <p:cNvSpPr/>
          <p:nvPr/>
        </p:nvSpPr>
        <p:spPr>
          <a:xfrm>
            <a:off x="8187120" y="5685840"/>
            <a:ext cx="77400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7/15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1446357C-1A04-5652-EC32-73BA6D118E3B}"/>
              </a:ext>
            </a:extLst>
          </p:cNvPr>
          <p:cNvSpPr/>
          <p:nvPr/>
        </p:nvSpPr>
        <p:spPr>
          <a:xfrm>
            <a:off x="3593830" y="159341"/>
            <a:ext cx="5883940" cy="11792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XLIX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International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Sodebras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Congress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12 a 14 de novembro de 2026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On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line</a:t>
            </a:r>
            <a:endParaRPr lang="pt-BR" sz="21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agem 19"/>
          <p:cNvPicPr/>
          <p:nvPr/>
        </p:nvPicPr>
        <p:blipFill>
          <a:blip r:embed="rId2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7" name="Caixa de texto 7"/>
          <p:cNvPicPr/>
          <p:nvPr/>
        </p:nvPicPr>
        <p:blipFill>
          <a:blip r:embed="rId3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8" name="Caixa de texto 9"/>
          <p:cNvPicPr/>
          <p:nvPr/>
        </p:nvPicPr>
        <p:blipFill>
          <a:blip r:embed="rId4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9" name="Caixa de texto 10"/>
          <p:cNvPicPr/>
          <p:nvPr/>
        </p:nvPicPr>
        <p:blipFill>
          <a:blip r:embed="rId5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40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141" name="Forma livre 14"/>
            <p:cNvPicPr/>
            <p:nvPr/>
          </p:nvPicPr>
          <p:blipFill>
            <a:blip r:embed="rId6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2" name="Retângulo 141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43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144" name="Forma livre 15"/>
            <p:cNvPicPr/>
            <p:nvPr/>
          </p:nvPicPr>
          <p:blipFill>
            <a:blip r:embed="rId7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45" name="Retângulo 144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146" name="Rectangle 1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7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8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9" name="Caixa de texto 3"/>
          <p:cNvSpPr/>
          <p:nvPr/>
        </p:nvSpPr>
        <p:spPr>
          <a:xfrm>
            <a:off x="114480" y="166536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3-Parte Experimental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0" name="Rectangle 14"/>
          <p:cNvSpPr/>
          <p:nvPr/>
        </p:nvSpPr>
        <p:spPr>
          <a:xfrm>
            <a:off x="8187120" y="5685840"/>
            <a:ext cx="77400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8/15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4FFF21E1-070A-D911-DBEA-A2D164AB17E1}"/>
              </a:ext>
            </a:extLst>
          </p:cNvPr>
          <p:cNvSpPr/>
          <p:nvPr/>
        </p:nvSpPr>
        <p:spPr>
          <a:xfrm>
            <a:off x="3593830" y="159341"/>
            <a:ext cx="5883940" cy="11792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XLIX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International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Sodebras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Congress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12 a 14 de novembro de 2026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On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line</a:t>
            </a:r>
            <a:endParaRPr lang="pt-BR" sz="21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m 19"/>
          <p:cNvPicPr/>
          <p:nvPr/>
        </p:nvPicPr>
        <p:blipFill>
          <a:blip r:embed="rId2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6" name="Caixa de texto 3"/>
          <p:cNvSpPr/>
          <p:nvPr/>
        </p:nvSpPr>
        <p:spPr>
          <a:xfrm>
            <a:off x="114480" y="184464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57" name="Caixa de texto 7"/>
          <p:cNvPicPr/>
          <p:nvPr/>
        </p:nvPicPr>
        <p:blipFill>
          <a:blip r:embed="rId3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8" name="Caixa de texto 9"/>
          <p:cNvPicPr/>
          <p:nvPr/>
        </p:nvPicPr>
        <p:blipFill>
          <a:blip r:embed="rId4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9" name="Caixa de texto 10"/>
          <p:cNvPicPr/>
          <p:nvPr/>
        </p:nvPicPr>
        <p:blipFill>
          <a:blip r:embed="rId5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60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161" name="Forma livre 14"/>
            <p:cNvPicPr/>
            <p:nvPr/>
          </p:nvPicPr>
          <p:blipFill>
            <a:blip r:embed="rId6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62" name="Retângulo 161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63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164" name="Forma livre 15"/>
            <p:cNvPicPr/>
            <p:nvPr/>
          </p:nvPicPr>
          <p:blipFill>
            <a:blip r:embed="rId7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65" name="Retângulo 164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166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7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8" name="CaixaDeTexto 12"/>
          <p:cNvSpPr/>
          <p:nvPr/>
        </p:nvSpPr>
        <p:spPr>
          <a:xfrm>
            <a:off x="73080" y="1600200"/>
            <a:ext cx="469404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4-Resultados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9" name="Rectangle 14"/>
          <p:cNvSpPr/>
          <p:nvPr/>
        </p:nvSpPr>
        <p:spPr>
          <a:xfrm>
            <a:off x="8187120" y="5685840"/>
            <a:ext cx="77400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9/15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9C49474F-A11F-480B-9A97-816A6BE35B60}"/>
              </a:ext>
            </a:extLst>
          </p:cNvPr>
          <p:cNvSpPr/>
          <p:nvPr/>
        </p:nvSpPr>
        <p:spPr>
          <a:xfrm>
            <a:off x="3593830" y="159341"/>
            <a:ext cx="5883940" cy="11792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XLIX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International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Sodebras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Congress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12 a 14 de novembro de 2026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On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line</a:t>
            </a:r>
            <a:endParaRPr lang="pt-BR" sz="21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Imagem 19"/>
          <p:cNvPicPr/>
          <p:nvPr/>
        </p:nvPicPr>
        <p:blipFill>
          <a:blip r:embed="rId2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5" name="Caixa de texto 3"/>
          <p:cNvSpPr/>
          <p:nvPr/>
        </p:nvSpPr>
        <p:spPr>
          <a:xfrm>
            <a:off x="114480" y="184464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76" name="Caixa de texto 7"/>
          <p:cNvPicPr/>
          <p:nvPr/>
        </p:nvPicPr>
        <p:blipFill>
          <a:blip r:embed="rId3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7" name="Caixa de texto 9"/>
          <p:cNvPicPr/>
          <p:nvPr/>
        </p:nvPicPr>
        <p:blipFill>
          <a:blip r:embed="rId4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8" name="Caixa de texto 10"/>
          <p:cNvPicPr/>
          <p:nvPr/>
        </p:nvPicPr>
        <p:blipFill>
          <a:blip r:embed="rId5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79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180" name="Forma livre 14"/>
            <p:cNvPicPr/>
            <p:nvPr/>
          </p:nvPicPr>
          <p:blipFill>
            <a:blip r:embed="rId6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81" name="Retângulo 180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182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183" name="Forma livre 15"/>
            <p:cNvPicPr/>
            <p:nvPr/>
          </p:nvPicPr>
          <p:blipFill>
            <a:blip r:embed="rId7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184" name="Retângulo 183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185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6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7" name="CaixaDeTexto 12"/>
          <p:cNvSpPr/>
          <p:nvPr/>
        </p:nvSpPr>
        <p:spPr>
          <a:xfrm>
            <a:off x="73080" y="1600200"/>
            <a:ext cx="469404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4-Resultados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8" name="Rectangle 14"/>
          <p:cNvSpPr/>
          <p:nvPr/>
        </p:nvSpPr>
        <p:spPr>
          <a:xfrm>
            <a:off x="8187840" y="5685840"/>
            <a:ext cx="94356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10/15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74F5AF2C-4B54-EE4D-B532-ED0B187DD707}"/>
              </a:ext>
            </a:extLst>
          </p:cNvPr>
          <p:cNvSpPr/>
          <p:nvPr/>
        </p:nvSpPr>
        <p:spPr>
          <a:xfrm>
            <a:off x="3593830" y="159341"/>
            <a:ext cx="5883940" cy="11792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XLIX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International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Sodebras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Congress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12 a 14 de novembro de 2026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On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line</a:t>
            </a:r>
            <a:endParaRPr lang="pt-BR" sz="21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Imagem 19"/>
          <p:cNvPicPr/>
          <p:nvPr/>
        </p:nvPicPr>
        <p:blipFill>
          <a:blip r:embed="rId2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4" name="Caixa de texto 3"/>
          <p:cNvSpPr/>
          <p:nvPr/>
        </p:nvSpPr>
        <p:spPr>
          <a:xfrm>
            <a:off x="114480" y="184464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95" name="Caixa de texto 7"/>
          <p:cNvPicPr/>
          <p:nvPr/>
        </p:nvPicPr>
        <p:blipFill>
          <a:blip r:embed="rId3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6" name="Caixa de texto 9"/>
          <p:cNvPicPr/>
          <p:nvPr/>
        </p:nvPicPr>
        <p:blipFill>
          <a:blip r:embed="rId4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7" name="Caixa de texto 10"/>
          <p:cNvPicPr/>
          <p:nvPr/>
        </p:nvPicPr>
        <p:blipFill>
          <a:blip r:embed="rId5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98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199" name="Forma livre 14"/>
            <p:cNvPicPr/>
            <p:nvPr/>
          </p:nvPicPr>
          <p:blipFill>
            <a:blip r:embed="rId6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00" name="Retângulo 199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201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202" name="Forma livre 15"/>
            <p:cNvPicPr/>
            <p:nvPr/>
          </p:nvPicPr>
          <p:blipFill>
            <a:blip r:embed="rId7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03" name="Retângulo 202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204" name="Rectangle 1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5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6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7" name="CaixaDeTexto 11"/>
          <p:cNvSpPr/>
          <p:nvPr/>
        </p:nvSpPr>
        <p:spPr>
          <a:xfrm>
            <a:off x="73080" y="1600200"/>
            <a:ext cx="469404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4-Resultados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8" name="Rectangle 14"/>
          <p:cNvSpPr/>
          <p:nvPr/>
        </p:nvSpPr>
        <p:spPr>
          <a:xfrm>
            <a:off x="8176320" y="5685840"/>
            <a:ext cx="94356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11/15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A65E6718-9945-CEB8-3A00-5C8F8009B533}"/>
              </a:ext>
            </a:extLst>
          </p:cNvPr>
          <p:cNvSpPr/>
          <p:nvPr/>
        </p:nvSpPr>
        <p:spPr>
          <a:xfrm>
            <a:off x="3593830" y="159341"/>
            <a:ext cx="5883940" cy="11792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XLIX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International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Sodebras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Congress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12 a 14 de novembro de 2026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On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line</a:t>
            </a:r>
            <a:endParaRPr lang="pt-BR" sz="21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Imagem 19"/>
          <p:cNvPicPr/>
          <p:nvPr/>
        </p:nvPicPr>
        <p:blipFill>
          <a:blip r:embed="rId2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4" name="Caixa de texto 3"/>
          <p:cNvSpPr/>
          <p:nvPr/>
        </p:nvSpPr>
        <p:spPr>
          <a:xfrm>
            <a:off x="114480" y="184464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15" name="Caixa de texto 7"/>
          <p:cNvPicPr/>
          <p:nvPr/>
        </p:nvPicPr>
        <p:blipFill>
          <a:blip r:embed="rId3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6" name="Caixa de texto 9"/>
          <p:cNvPicPr/>
          <p:nvPr/>
        </p:nvPicPr>
        <p:blipFill>
          <a:blip r:embed="rId4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7" name="Caixa de texto 10"/>
          <p:cNvPicPr/>
          <p:nvPr/>
        </p:nvPicPr>
        <p:blipFill>
          <a:blip r:embed="rId5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18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219" name="Forma livre 14"/>
            <p:cNvPicPr/>
            <p:nvPr/>
          </p:nvPicPr>
          <p:blipFill>
            <a:blip r:embed="rId6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20" name="Retângulo 219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221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222" name="Forma livre 15"/>
            <p:cNvPicPr/>
            <p:nvPr/>
          </p:nvPicPr>
          <p:blipFill>
            <a:blip r:embed="rId7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23" name="Retângulo 222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224" name="Rectangle 1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5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6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7" name="CaixaDeTexto 11"/>
          <p:cNvSpPr/>
          <p:nvPr/>
        </p:nvSpPr>
        <p:spPr>
          <a:xfrm>
            <a:off x="73080" y="1600200"/>
            <a:ext cx="469404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4-Resultados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8" name="Rectangle 14"/>
          <p:cNvSpPr/>
          <p:nvPr/>
        </p:nvSpPr>
        <p:spPr>
          <a:xfrm>
            <a:off x="8187840" y="5685840"/>
            <a:ext cx="94356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12/15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1EE19CD2-1C26-2580-6C9C-35C3A5FB56EC}"/>
              </a:ext>
            </a:extLst>
          </p:cNvPr>
          <p:cNvSpPr/>
          <p:nvPr/>
        </p:nvSpPr>
        <p:spPr>
          <a:xfrm>
            <a:off x="3593830" y="159341"/>
            <a:ext cx="5883940" cy="11792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XLIX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International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Sodebras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Congress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12 a 14 de novembro de 2026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On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line</a:t>
            </a:r>
            <a:endParaRPr lang="pt-BR" sz="21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Imagem 19"/>
          <p:cNvPicPr/>
          <p:nvPr/>
        </p:nvPicPr>
        <p:blipFill>
          <a:blip r:embed="rId2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4" name="Caixa de texto 3"/>
          <p:cNvSpPr/>
          <p:nvPr/>
        </p:nvSpPr>
        <p:spPr>
          <a:xfrm>
            <a:off x="114480" y="184464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35" name="Caixa de texto 7"/>
          <p:cNvPicPr/>
          <p:nvPr/>
        </p:nvPicPr>
        <p:blipFill>
          <a:blip r:embed="rId3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6" name="Caixa de texto 9"/>
          <p:cNvPicPr/>
          <p:nvPr/>
        </p:nvPicPr>
        <p:blipFill>
          <a:blip r:embed="rId4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7" name="Caixa de texto 10"/>
          <p:cNvPicPr/>
          <p:nvPr/>
        </p:nvPicPr>
        <p:blipFill>
          <a:blip r:embed="rId5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38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239" name="Forma livre 14"/>
            <p:cNvPicPr/>
            <p:nvPr/>
          </p:nvPicPr>
          <p:blipFill>
            <a:blip r:embed="rId6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40" name="Retângulo 239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241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242" name="Forma livre 15"/>
            <p:cNvPicPr/>
            <p:nvPr/>
          </p:nvPicPr>
          <p:blipFill>
            <a:blip r:embed="rId7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43" name="Retângulo 242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244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5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6" name="CaixaDeTexto 11"/>
          <p:cNvSpPr/>
          <p:nvPr/>
        </p:nvSpPr>
        <p:spPr>
          <a:xfrm>
            <a:off x="73080" y="1600200"/>
            <a:ext cx="6154560" cy="292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4-Conclusões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 b="0" u="none" strike="noStrike">
                <a:solidFill>
                  <a:srgbClr val="FF0000"/>
                </a:solidFill>
                <a:effectLst/>
                <a:uFillTx/>
                <a:latin typeface="Arial"/>
                <a:ea typeface="Arial"/>
              </a:rPr>
              <a:t>Responder aos objetivos na mesma ordem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lang="pt-BR" sz="1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7" name="Rectangle 14"/>
          <p:cNvSpPr/>
          <p:nvPr/>
        </p:nvSpPr>
        <p:spPr>
          <a:xfrm>
            <a:off x="8187840" y="5685840"/>
            <a:ext cx="94356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13/15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CCA11B25-4072-20A8-CE13-706353602EA0}"/>
              </a:ext>
            </a:extLst>
          </p:cNvPr>
          <p:cNvSpPr/>
          <p:nvPr/>
        </p:nvSpPr>
        <p:spPr>
          <a:xfrm>
            <a:off x="3593830" y="159341"/>
            <a:ext cx="5883940" cy="11792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XLIX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International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Sodebras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Congress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12 a 14 de novembro de 2026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On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line</a:t>
            </a:r>
            <a:endParaRPr lang="pt-BR" sz="21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Imagem 19"/>
          <p:cNvPicPr/>
          <p:nvPr/>
        </p:nvPicPr>
        <p:blipFill>
          <a:blip r:embed="rId2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3" name="Caixa de texto 7"/>
          <p:cNvPicPr/>
          <p:nvPr/>
        </p:nvPicPr>
        <p:blipFill>
          <a:blip r:embed="rId3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4" name="Caixa de texto 9"/>
          <p:cNvPicPr/>
          <p:nvPr/>
        </p:nvPicPr>
        <p:blipFill>
          <a:blip r:embed="rId4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5" name="Caixa de texto 10"/>
          <p:cNvPicPr/>
          <p:nvPr/>
        </p:nvPicPr>
        <p:blipFill>
          <a:blip r:embed="rId5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56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257" name="Forma livre 14"/>
            <p:cNvPicPr/>
            <p:nvPr/>
          </p:nvPicPr>
          <p:blipFill>
            <a:blip r:embed="rId6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58" name="Retângulo 257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259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260" name="Forma livre 15"/>
            <p:cNvPicPr/>
            <p:nvPr/>
          </p:nvPicPr>
          <p:blipFill>
            <a:blip r:embed="rId7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61" name="Retângulo 260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262" name="Rectangle 1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3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4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5" name="CaixaDeTexto 10"/>
          <p:cNvSpPr/>
          <p:nvPr/>
        </p:nvSpPr>
        <p:spPr>
          <a:xfrm>
            <a:off x="73080" y="1600200"/>
            <a:ext cx="8539978" cy="304916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6-Bibliografia ( </a:t>
            </a:r>
            <a:r>
              <a:rPr lang="pt-BR" sz="2400" b="0" u="none" strike="noStrike" dirty="0">
                <a:solidFill>
                  <a:srgbClr val="FF0000"/>
                </a:solidFill>
                <a:effectLst/>
                <a:uFillTx/>
                <a:latin typeface="Arial"/>
                <a:ea typeface="Arial"/>
              </a:rPr>
              <a:t>4 das mais utilizadas no padrão ABNT</a:t>
            </a:r>
            <a:r>
              <a:rPr lang="pt-BR" sz="2400" b="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)</a:t>
            </a:r>
            <a:endParaRPr lang="pt-BR" sz="24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lang="pt-BR" sz="24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lang="pt-BR" sz="24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lang="pt-BR" sz="24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.</a:t>
            </a:r>
            <a:endParaRPr lang="pt-BR" sz="24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6" name="Rectangle 14"/>
          <p:cNvSpPr/>
          <p:nvPr/>
        </p:nvSpPr>
        <p:spPr>
          <a:xfrm>
            <a:off x="8187840" y="5685840"/>
            <a:ext cx="94356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14/15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001EF079-414C-C2DF-FB54-30F5E866B151}"/>
              </a:ext>
            </a:extLst>
          </p:cNvPr>
          <p:cNvSpPr/>
          <p:nvPr/>
        </p:nvSpPr>
        <p:spPr>
          <a:xfrm>
            <a:off x="3593830" y="159341"/>
            <a:ext cx="5883940" cy="11792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XLIX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International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Sodebras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Congress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12 a 14 de novembro de 2026</a:t>
            </a:r>
          </a:p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On</a:t>
            </a:r>
            <a:r>
              <a:rPr lang="pt-BR" sz="2100" b="1" u="none" strike="noStrike" dirty="0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lang="pt-BR" sz="2100" b="1" u="none" strike="noStrike" dirty="0" err="1">
                <a:solidFill>
                  <a:srgbClr val="00664D"/>
                </a:solidFill>
                <a:effectLst/>
                <a:uFillTx/>
                <a:latin typeface="Arial"/>
                <a:ea typeface="Times New Roman"/>
              </a:rPr>
              <a:t>line</a:t>
            </a:r>
            <a:endParaRPr lang="pt-BR" sz="21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Imagem 19"/>
          <p:cNvPicPr/>
          <p:nvPr/>
        </p:nvPicPr>
        <p:blipFill>
          <a:blip r:embed="rId2"/>
          <a:stretch/>
        </p:blipFill>
        <p:spPr>
          <a:xfrm>
            <a:off x="0" y="44280"/>
            <a:ext cx="3962520" cy="1362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2" name="Caixa de texto 3"/>
          <p:cNvSpPr/>
          <p:nvPr/>
        </p:nvSpPr>
        <p:spPr>
          <a:xfrm>
            <a:off x="114480" y="1844640"/>
            <a:ext cx="8883360" cy="3916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pPr algn="ctr">
              <a:lnSpc>
                <a:spcPct val="11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73" name="Caixa de texto 7"/>
          <p:cNvPicPr/>
          <p:nvPr/>
        </p:nvPicPr>
        <p:blipFill>
          <a:blip r:embed="rId3"/>
          <a:stretch/>
        </p:blipFill>
        <p:spPr>
          <a:xfrm>
            <a:off x="1320840" y="5715000"/>
            <a:ext cx="6883200" cy="431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4" name="Caixa de texto 9"/>
          <p:cNvPicPr/>
          <p:nvPr/>
        </p:nvPicPr>
        <p:blipFill>
          <a:blip r:embed="rId4"/>
          <a:stretch/>
        </p:blipFill>
        <p:spPr>
          <a:xfrm>
            <a:off x="88920" y="6184800"/>
            <a:ext cx="2311560" cy="470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5" name="Caixa de texto 10"/>
          <p:cNvPicPr/>
          <p:nvPr/>
        </p:nvPicPr>
        <p:blipFill>
          <a:blip r:embed="rId5"/>
          <a:stretch/>
        </p:blipFill>
        <p:spPr>
          <a:xfrm>
            <a:off x="6502320" y="6222960"/>
            <a:ext cx="2502000" cy="43200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76" name="Forma livre 14"/>
          <p:cNvGrpSpPr/>
          <p:nvPr/>
        </p:nvGrpSpPr>
        <p:grpSpPr>
          <a:xfrm>
            <a:off x="-63360" y="965160"/>
            <a:ext cx="9372600" cy="927000"/>
            <a:chOff x="-63360" y="965160"/>
            <a:chExt cx="9372600" cy="927000"/>
          </a:xfrm>
        </p:grpSpPr>
        <p:pic>
          <p:nvPicPr>
            <p:cNvPr id="277" name="Forma livre 14"/>
            <p:cNvPicPr/>
            <p:nvPr/>
          </p:nvPicPr>
          <p:blipFill>
            <a:blip r:embed="rId6"/>
            <a:stretch/>
          </p:blipFill>
          <p:spPr>
            <a:xfrm>
              <a:off x="-63360" y="965160"/>
              <a:ext cx="9372600" cy="92700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78" name="Retângulo 277"/>
            <p:cNvSpPr/>
            <p:nvPr/>
          </p:nvSpPr>
          <p:spPr>
            <a:xfrm>
              <a:off x="84240" y="1165320"/>
              <a:ext cx="9024840" cy="52056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279" name="Forma livre 15"/>
          <p:cNvGrpSpPr/>
          <p:nvPr/>
        </p:nvGrpSpPr>
        <p:grpSpPr>
          <a:xfrm>
            <a:off x="-76320" y="5245200"/>
            <a:ext cx="9385560" cy="558720"/>
            <a:chOff x="-76320" y="5245200"/>
            <a:chExt cx="9385560" cy="558720"/>
          </a:xfrm>
        </p:grpSpPr>
        <p:pic>
          <p:nvPicPr>
            <p:cNvPr id="280" name="Forma livre 15"/>
            <p:cNvPicPr/>
            <p:nvPr/>
          </p:nvPicPr>
          <p:blipFill>
            <a:blip r:embed="rId7"/>
            <a:stretch/>
          </p:blipFill>
          <p:spPr>
            <a:xfrm>
              <a:off x="-76320" y="5245200"/>
              <a:ext cx="9385560" cy="55872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81" name="Retângulo 280"/>
            <p:cNvSpPr/>
            <p:nvPr/>
          </p:nvSpPr>
          <p:spPr>
            <a:xfrm>
              <a:off x="68400" y="5445000"/>
              <a:ext cx="9040680" cy="149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pt-B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282" name="Rectangle 12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3" name="Rectangle 13"/>
          <p:cNvSpPr/>
          <p:nvPr/>
        </p:nvSpPr>
        <p:spPr>
          <a:xfrm>
            <a:off x="0" y="457200"/>
            <a:ext cx="9144000" cy="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-46440" rIns="90000" bIns="-4644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4" name="Rectangle 14"/>
          <p:cNvSpPr/>
          <p:nvPr/>
        </p:nvSpPr>
        <p:spPr>
          <a:xfrm>
            <a:off x="0" y="1819440"/>
            <a:ext cx="9144000" cy="457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5" name="Retângulo 2"/>
          <p:cNvSpPr/>
          <p:nvPr/>
        </p:nvSpPr>
        <p:spPr>
          <a:xfrm>
            <a:off x="250920" y="1852560"/>
            <a:ext cx="8746920" cy="3398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50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8000" b="1" i="1" u="none" strike="noStrike" dirty="0"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Arial"/>
              </a:rPr>
              <a:t>Muito Obrigado!</a:t>
            </a:r>
            <a:endParaRPr lang="pt-BR" sz="8000" b="0" u="none" strike="noStrike" dirty="0">
              <a:solidFill>
                <a:schemeClr val="accent1">
                  <a:lumMod val="75000"/>
                </a:schemeClr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 u="none" strike="noStrike" dirty="0">
                <a:solidFill>
                  <a:srgbClr val="003300"/>
                </a:solidFill>
                <a:effectLst/>
                <a:uFillTx/>
                <a:latin typeface="Arial"/>
              </a:rPr>
              <a:t>Nome do apresentador:</a:t>
            </a:r>
            <a:endParaRPr lang="pt-BR" sz="24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 u="none" strike="noStrike" dirty="0">
                <a:solidFill>
                  <a:srgbClr val="003300"/>
                </a:solidFill>
                <a:effectLst/>
                <a:uFillTx/>
                <a:latin typeface="Arial"/>
              </a:rPr>
              <a:t>E-mail do apresentador:                       @     </a:t>
            </a:r>
            <a:endParaRPr lang="pt-BR" sz="24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spcBef>
                <a:spcPts val="15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1" u="none" strike="noStrike" dirty="0">
                <a:solidFill>
                  <a:srgbClr val="003300"/>
                </a:solidFill>
                <a:effectLst/>
                <a:uFillTx/>
                <a:latin typeface="Arial"/>
              </a:rPr>
              <a:t>Whatsapp: (      )</a:t>
            </a:r>
            <a:endParaRPr lang="pt-BR" sz="24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spcBef>
                <a:spcPts val="1125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1800" b="1" u="none" strike="noStrike" dirty="0">
                <a:solidFill>
                  <a:srgbClr val="FF0000"/>
                </a:solidFill>
                <a:effectLst/>
                <a:uFillTx/>
                <a:latin typeface="Arial"/>
              </a:rPr>
              <a:t>Manter 20 segundos nesse slide (apagar para apresentar)</a:t>
            </a:r>
            <a:endParaRPr lang="pt-BR" sz="18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6" name="Rectangle 14"/>
          <p:cNvSpPr/>
          <p:nvPr/>
        </p:nvSpPr>
        <p:spPr>
          <a:xfrm>
            <a:off x="8187840" y="5685840"/>
            <a:ext cx="943560" cy="45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t-BR" sz="2400" b="0" u="none" strike="noStrik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15/15</a:t>
            </a:r>
            <a:endParaRPr lang="pt-B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2764</TotalTime>
  <Words>294</Words>
  <Application>Microsoft Office PowerPoint</Application>
  <PresentationFormat>Apresentação na tela (4:3)</PresentationFormat>
  <Paragraphs>119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8" baseType="lpstr">
      <vt:lpstr>Arial</vt:lpstr>
      <vt:lpstr>Times New Roman</vt:lpstr>
      <vt:lpstr>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Aquecedor Solar Popular de Água</dc:title>
  <dc:subject/>
  <dc:creator>Raul</dc:creator>
  <dc:description/>
  <cp:lastModifiedBy>Teofilo Miguel de Souza</cp:lastModifiedBy>
  <cp:revision>237</cp:revision>
  <dcterms:created xsi:type="dcterms:W3CDTF">2004-07-19T11:22:33Z</dcterms:created>
  <dcterms:modified xsi:type="dcterms:W3CDTF">2026-09-27T14:02:34Z</dcterms:modified>
  <dc:language>pt-BR</dc:language>
</cp:coreProperties>
</file>